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7" r:id="rId2"/>
    <p:sldId id="259" r:id="rId3"/>
    <p:sldId id="258" r:id="rId4"/>
    <p:sldId id="260" r:id="rId5"/>
    <p:sldId id="264" r:id="rId6"/>
    <p:sldId id="261" r:id="rId7"/>
    <p:sldId id="262" r:id="rId8"/>
    <p:sldId id="263" r:id="rId9"/>
    <p:sldId id="265" r:id="rId10"/>
    <p:sldId id="295" r:id="rId11"/>
    <p:sldId id="267" r:id="rId12"/>
    <p:sldId id="289" r:id="rId13"/>
    <p:sldId id="290" r:id="rId14"/>
    <p:sldId id="273" r:id="rId15"/>
    <p:sldId id="268" r:id="rId16"/>
    <p:sldId id="274" r:id="rId17"/>
    <p:sldId id="278" r:id="rId18"/>
    <p:sldId id="269" r:id="rId19"/>
    <p:sldId id="270" r:id="rId20"/>
    <p:sldId id="276" r:id="rId21"/>
    <p:sldId id="277" r:id="rId22"/>
    <p:sldId id="271" r:id="rId23"/>
    <p:sldId id="286" r:id="rId24"/>
    <p:sldId id="288" r:id="rId25"/>
    <p:sldId id="285" r:id="rId26"/>
    <p:sldId id="275" r:id="rId27"/>
    <p:sldId id="291" r:id="rId28"/>
    <p:sldId id="292" r:id="rId29"/>
    <p:sldId id="293" r:id="rId30"/>
    <p:sldId id="294" r:id="rId31"/>
    <p:sldId id="279" r:id="rId32"/>
    <p:sldId id="280" r:id="rId33"/>
    <p:sldId id="281" r:id="rId34"/>
    <p:sldId id="282" r:id="rId35"/>
    <p:sldId id="283" r:id="rId36"/>
    <p:sldId id="28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60"/>
  </p:normalViewPr>
  <p:slideViewPr>
    <p:cSldViewPr snapToGrid="0">
      <p:cViewPr varScale="1">
        <p:scale>
          <a:sx n="66" d="100"/>
          <a:sy n="66" d="100"/>
        </p:scale>
        <p:origin x="5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Kiran" userId="4784b96164e07e88" providerId="LiveId" clId="{58407047-83D4-4C00-BCC9-1E6FCBBD879C}"/>
    <pc:docChg chg="undo redo custSel addSld delSld modSld sldOrd">
      <pc:chgData name="Sai Kiran" userId="4784b96164e07e88" providerId="LiveId" clId="{58407047-83D4-4C00-BCC9-1E6FCBBD879C}" dt="2023-04-29T06:04:12.098" v="4799" actId="20577"/>
      <pc:docMkLst>
        <pc:docMk/>
      </pc:docMkLst>
      <pc:sldChg chg="modSp mod">
        <pc:chgData name="Sai Kiran" userId="4784b96164e07e88" providerId="LiveId" clId="{58407047-83D4-4C00-BCC9-1E6FCBBD879C}" dt="2023-03-05T13:05:32.049" v="4253" actId="14100"/>
        <pc:sldMkLst>
          <pc:docMk/>
          <pc:sldMk cId="0" sldId="257"/>
        </pc:sldMkLst>
        <pc:spChg chg="mod">
          <ac:chgData name="Sai Kiran" userId="4784b96164e07e88" providerId="LiveId" clId="{58407047-83D4-4C00-BCC9-1E6FCBBD879C}" dt="2023-03-05T13:05:32.049" v="4253" actId="14100"/>
          <ac:spMkLst>
            <pc:docMk/>
            <pc:sldMk cId="0" sldId="257"/>
            <ac:spMk id="1048584" creationId="{00000000-0000-0000-0000-000000000000}"/>
          </ac:spMkLst>
        </pc:spChg>
      </pc:sldChg>
      <pc:sldChg chg="modSp mod">
        <pc:chgData name="Sai Kiran" userId="4784b96164e07e88" providerId="LiveId" clId="{58407047-83D4-4C00-BCC9-1E6FCBBD879C}" dt="2023-03-05T13:06:22.222" v="4292" actId="20577"/>
        <pc:sldMkLst>
          <pc:docMk/>
          <pc:sldMk cId="375092983" sldId="258"/>
        </pc:sldMkLst>
        <pc:spChg chg="mod">
          <ac:chgData name="Sai Kiran" userId="4784b96164e07e88" providerId="LiveId" clId="{58407047-83D4-4C00-BCC9-1E6FCBBD879C}" dt="2023-03-05T13:06:22.222" v="4292" actId="20577"/>
          <ac:spMkLst>
            <pc:docMk/>
            <pc:sldMk cId="375092983" sldId="258"/>
            <ac:spMk id="3" creationId="{C83247F5-D24A-F7A3-6B07-65684F037C7E}"/>
          </ac:spMkLst>
        </pc:spChg>
      </pc:sldChg>
      <pc:sldChg chg="modSp mod">
        <pc:chgData name="Sai Kiran" userId="4784b96164e07e88" providerId="LiveId" clId="{58407047-83D4-4C00-BCC9-1E6FCBBD879C}" dt="2023-03-04T09:41:35.608" v="4185" actId="20577"/>
        <pc:sldMkLst>
          <pc:docMk/>
          <pc:sldMk cId="0" sldId="259"/>
        </pc:sldMkLst>
        <pc:spChg chg="mod">
          <ac:chgData name="Sai Kiran" userId="4784b96164e07e88" providerId="LiveId" clId="{58407047-83D4-4C00-BCC9-1E6FCBBD879C}" dt="2023-03-04T09:41:35.608" v="4185" actId="20577"/>
          <ac:spMkLst>
            <pc:docMk/>
            <pc:sldMk cId="0" sldId="259"/>
            <ac:spMk id="1048597" creationId="{00000000-0000-0000-0000-000000000000}"/>
          </ac:spMkLst>
        </pc:spChg>
      </pc:sldChg>
      <pc:sldChg chg="modSp mod">
        <pc:chgData name="Sai Kiran" userId="4784b96164e07e88" providerId="LiveId" clId="{58407047-83D4-4C00-BCC9-1E6FCBBD879C}" dt="2023-03-05T13:12:29.136" v="4313" actId="21"/>
        <pc:sldMkLst>
          <pc:docMk/>
          <pc:sldMk cId="636586739" sldId="260"/>
        </pc:sldMkLst>
        <pc:spChg chg="mod">
          <ac:chgData name="Sai Kiran" userId="4784b96164e07e88" providerId="LiveId" clId="{58407047-83D4-4C00-BCC9-1E6FCBBD879C}" dt="2023-03-05T13:12:29.136" v="4313" actId="21"/>
          <ac:spMkLst>
            <pc:docMk/>
            <pc:sldMk cId="636586739" sldId="260"/>
            <ac:spMk id="4" creationId="{1734CD7E-6466-4095-DF70-175632A57B76}"/>
          </ac:spMkLst>
        </pc:spChg>
      </pc:sldChg>
      <pc:sldChg chg="modSp mod">
        <pc:chgData name="Sai Kiran" userId="4784b96164e07e88" providerId="LiveId" clId="{58407047-83D4-4C00-BCC9-1E6FCBBD879C}" dt="2023-03-05T13:14:53.606" v="4327" actId="20577"/>
        <pc:sldMkLst>
          <pc:docMk/>
          <pc:sldMk cId="1530538844" sldId="262"/>
        </pc:sldMkLst>
        <pc:spChg chg="mod">
          <ac:chgData name="Sai Kiran" userId="4784b96164e07e88" providerId="LiveId" clId="{58407047-83D4-4C00-BCC9-1E6FCBBD879C}" dt="2023-03-05T13:14:53.606" v="4327" actId="20577"/>
          <ac:spMkLst>
            <pc:docMk/>
            <pc:sldMk cId="1530538844" sldId="262"/>
            <ac:spMk id="4" creationId="{23674FBE-6EDC-349F-8221-53BCDD988EDE}"/>
          </ac:spMkLst>
        </pc:spChg>
        <pc:spChg chg="mod">
          <ac:chgData name="Sai Kiran" userId="4784b96164e07e88" providerId="LiveId" clId="{58407047-83D4-4C00-BCC9-1E6FCBBD879C}" dt="2023-03-05T13:09:02.187" v="4295" actId="1076"/>
          <ac:spMkLst>
            <pc:docMk/>
            <pc:sldMk cId="1530538844" sldId="262"/>
            <ac:spMk id="5" creationId="{5ECB9803-5844-7E36-B966-E358883A58B0}"/>
          </ac:spMkLst>
        </pc:spChg>
      </pc:sldChg>
      <pc:sldChg chg="modSp mod">
        <pc:chgData name="Sai Kiran" userId="4784b96164e07e88" providerId="LiveId" clId="{58407047-83D4-4C00-BCC9-1E6FCBBD879C}" dt="2023-03-05T14:07:41.969" v="4763" actId="14100"/>
        <pc:sldMkLst>
          <pc:docMk/>
          <pc:sldMk cId="1922540955" sldId="263"/>
        </pc:sldMkLst>
        <pc:spChg chg="mod">
          <ac:chgData name="Sai Kiran" userId="4784b96164e07e88" providerId="LiveId" clId="{58407047-83D4-4C00-BCC9-1E6FCBBD879C}" dt="2023-03-05T14:07:41.969" v="4763" actId="14100"/>
          <ac:spMkLst>
            <pc:docMk/>
            <pc:sldMk cId="1922540955" sldId="263"/>
            <ac:spMk id="4" creationId="{0B8EF623-D216-F34E-AFE7-9751E9F275C6}"/>
          </ac:spMkLst>
        </pc:spChg>
      </pc:sldChg>
      <pc:sldChg chg="addSp modSp mod">
        <pc:chgData name="Sai Kiran" userId="4784b96164e07e88" providerId="LiveId" clId="{58407047-83D4-4C00-BCC9-1E6FCBBD879C}" dt="2023-03-05T13:12:45.073" v="4316" actId="21"/>
        <pc:sldMkLst>
          <pc:docMk/>
          <pc:sldMk cId="1805937500" sldId="264"/>
        </pc:sldMkLst>
        <pc:spChg chg="mod">
          <ac:chgData name="Sai Kiran" userId="4784b96164e07e88" providerId="LiveId" clId="{58407047-83D4-4C00-BCC9-1E6FCBBD879C}" dt="2023-03-04T05:31:46.145" v="2263" actId="20577"/>
          <ac:spMkLst>
            <pc:docMk/>
            <pc:sldMk cId="1805937500" sldId="264"/>
            <ac:spMk id="2" creationId="{0F21B403-E6C5-90EB-2BCC-07BC7D88DA72}"/>
          </ac:spMkLst>
        </pc:spChg>
        <pc:spChg chg="mod">
          <ac:chgData name="Sai Kiran" userId="4784b96164e07e88" providerId="LiveId" clId="{58407047-83D4-4C00-BCC9-1E6FCBBD879C}" dt="2023-03-05T13:12:45.073" v="4316" actId="21"/>
          <ac:spMkLst>
            <pc:docMk/>
            <pc:sldMk cId="1805937500" sldId="264"/>
            <ac:spMk id="4" creationId="{3B45CD53-1381-EAAA-4EBD-A8F07E6C79E2}"/>
          </ac:spMkLst>
        </pc:spChg>
        <pc:cxnChg chg="add mod">
          <ac:chgData name="Sai Kiran" userId="4784b96164e07e88" providerId="LiveId" clId="{58407047-83D4-4C00-BCC9-1E6FCBBD879C}" dt="2023-03-04T05:33:15.898" v="2270"/>
          <ac:cxnSpMkLst>
            <pc:docMk/>
            <pc:sldMk cId="1805937500" sldId="264"/>
            <ac:cxnSpMk id="5" creationId="{B5F070D7-76E7-13EA-F40A-6EB8B054E149}"/>
          </ac:cxnSpMkLst>
        </pc:cxnChg>
      </pc:sldChg>
      <pc:sldChg chg="add del">
        <pc:chgData name="Sai Kiran" userId="4784b96164e07e88" providerId="LiveId" clId="{58407047-83D4-4C00-BCC9-1E6FCBBD879C}" dt="2023-03-03T04:40:29.263" v="1829" actId="2696"/>
        <pc:sldMkLst>
          <pc:docMk/>
          <pc:sldMk cId="1333356948" sldId="266"/>
        </pc:sldMkLst>
      </pc:sldChg>
      <pc:sldChg chg="modSp mod">
        <pc:chgData name="Sai Kiran" userId="4784b96164e07e88" providerId="LiveId" clId="{58407047-83D4-4C00-BCC9-1E6FCBBD879C}" dt="2023-03-04T07:33:51.932" v="3995" actId="20577"/>
        <pc:sldMkLst>
          <pc:docMk/>
          <pc:sldMk cId="2023261550" sldId="268"/>
        </pc:sldMkLst>
        <pc:spChg chg="mod">
          <ac:chgData name="Sai Kiran" userId="4784b96164e07e88" providerId="LiveId" clId="{58407047-83D4-4C00-BCC9-1E6FCBBD879C}" dt="2023-03-04T07:33:51.932" v="3995" actId="20577"/>
          <ac:spMkLst>
            <pc:docMk/>
            <pc:sldMk cId="2023261550" sldId="268"/>
            <ac:spMk id="3" creationId="{580765C8-3B81-63BB-DB1C-F389DA632176}"/>
          </ac:spMkLst>
        </pc:spChg>
      </pc:sldChg>
      <pc:sldChg chg="addSp delSp modSp new mod ord">
        <pc:chgData name="Sai Kiran" userId="4784b96164e07e88" providerId="LiveId" clId="{58407047-83D4-4C00-BCC9-1E6FCBBD879C}" dt="2023-03-04T05:43:44.487" v="2388" actId="1036"/>
        <pc:sldMkLst>
          <pc:docMk/>
          <pc:sldMk cId="2261468749" sldId="269"/>
        </pc:sldMkLst>
        <pc:spChg chg="mod">
          <ac:chgData name="Sai Kiran" userId="4784b96164e07e88" providerId="LiveId" clId="{58407047-83D4-4C00-BCC9-1E6FCBBD879C}" dt="2023-03-02T15:53:01.889" v="338" actId="20577"/>
          <ac:spMkLst>
            <pc:docMk/>
            <pc:sldMk cId="2261468749" sldId="269"/>
            <ac:spMk id="2" creationId="{E84A60B9-043E-535D-078D-A9E4A450628E}"/>
          </ac:spMkLst>
        </pc:spChg>
        <pc:spChg chg="del">
          <ac:chgData name="Sai Kiran" userId="4784b96164e07e88" providerId="LiveId" clId="{58407047-83D4-4C00-BCC9-1E6FCBBD879C}" dt="2023-03-02T15:03:33.583" v="37"/>
          <ac:spMkLst>
            <pc:docMk/>
            <pc:sldMk cId="2261468749" sldId="269"/>
            <ac:spMk id="4" creationId="{B854F969-4C13-4205-248A-66307EB29B5A}"/>
          </ac:spMkLst>
        </pc:spChg>
        <pc:spChg chg="add mod">
          <ac:chgData name="Sai Kiran" userId="4784b96164e07e88" providerId="LiveId" clId="{58407047-83D4-4C00-BCC9-1E6FCBBD879C}" dt="2023-03-04T05:43:37.283" v="2376" actId="1036"/>
          <ac:spMkLst>
            <pc:docMk/>
            <pc:sldMk cId="2261468749" sldId="269"/>
            <ac:spMk id="6" creationId="{703823AB-FA97-1C80-8360-2A67800F5EF8}"/>
          </ac:spMkLst>
        </pc:spChg>
        <pc:spChg chg="add mod">
          <ac:chgData name="Sai Kiran" userId="4784b96164e07e88" providerId="LiveId" clId="{58407047-83D4-4C00-BCC9-1E6FCBBD879C}" dt="2023-03-04T05:15:37.241" v="2072" actId="1076"/>
          <ac:spMkLst>
            <pc:docMk/>
            <pc:sldMk cId="2261468749" sldId="269"/>
            <ac:spMk id="7" creationId="{262ECC8E-4EEA-C5E3-298B-1B4F41855F96}"/>
          </ac:spMkLst>
        </pc:spChg>
        <pc:spChg chg="add mod">
          <ac:chgData name="Sai Kiran" userId="4784b96164e07e88" providerId="LiveId" clId="{58407047-83D4-4C00-BCC9-1E6FCBBD879C}" dt="2023-03-04T05:15:40.068" v="2073" actId="1076"/>
          <ac:spMkLst>
            <pc:docMk/>
            <pc:sldMk cId="2261468749" sldId="269"/>
            <ac:spMk id="8" creationId="{9F19C305-14B6-000C-8A3D-4D304695EDFF}"/>
          </ac:spMkLst>
        </pc:spChg>
        <pc:spChg chg="add mod">
          <ac:chgData name="Sai Kiran" userId="4784b96164e07e88" providerId="LiveId" clId="{58407047-83D4-4C00-BCC9-1E6FCBBD879C}" dt="2023-03-04T05:17:43.255" v="2095" actId="1076"/>
          <ac:spMkLst>
            <pc:docMk/>
            <pc:sldMk cId="2261468749" sldId="269"/>
            <ac:spMk id="9" creationId="{B5647D4F-AD68-4E34-728A-E90DF1A1170B}"/>
          </ac:spMkLst>
        </pc:spChg>
        <pc:spChg chg="add mod">
          <ac:chgData name="Sai Kiran" userId="4784b96164e07e88" providerId="LiveId" clId="{58407047-83D4-4C00-BCC9-1E6FCBBD879C}" dt="2023-03-04T05:15:49.535" v="2075" actId="1076"/>
          <ac:spMkLst>
            <pc:docMk/>
            <pc:sldMk cId="2261468749" sldId="269"/>
            <ac:spMk id="10" creationId="{4D38252A-3CD8-8F90-C3D4-BC22F4723803}"/>
          </ac:spMkLst>
        </pc:spChg>
        <pc:spChg chg="add del mod">
          <ac:chgData name="Sai Kiran" userId="4784b96164e07e88" providerId="LiveId" clId="{58407047-83D4-4C00-BCC9-1E6FCBBD879C}" dt="2023-03-02T15:18:42.057" v="61"/>
          <ac:spMkLst>
            <pc:docMk/>
            <pc:sldMk cId="2261468749" sldId="269"/>
            <ac:spMk id="10" creationId="{DE2E793C-90FD-9509-CDA5-E7CD6F1F3308}"/>
          </ac:spMkLst>
        </pc:spChg>
        <pc:spChg chg="add mod">
          <ac:chgData name="Sai Kiran" userId="4784b96164e07e88" providerId="LiveId" clId="{58407047-83D4-4C00-BCC9-1E6FCBBD879C}" dt="2023-03-04T05:18:42.478" v="2106" actId="1076"/>
          <ac:spMkLst>
            <pc:docMk/>
            <pc:sldMk cId="2261468749" sldId="269"/>
            <ac:spMk id="11" creationId="{F6E346C3-4A81-210B-8411-325AFE334F6D}"/>
          </ac:spMkLst>
        </pc:spChg>
        <pc:spChg chg="add mod">
          <ac:chgData name="Sai Kiran" userId="4784b96164e07e88" providerId="LiveId" clId="{58407047-83D4-4C00-BCC9-1E6FCBBD879C}" dt="2023-03-04T05:18:46.110" v="2107" actId="1076"/>
          <ac:spMkLst>
            <pc:docMk/>
            <pc:sldMk cId="2261468749" sldId="269"/>
            <ac:spMk id="15" creationId="{B3AE32F6-D380-80D9-DE68-CA06231F3600}"/>
          </ac:spMkLst>
        </pc:spChg>
        <pc:spChg chg="add mod">
          <ac:chgData name="Sai Kiran" userId="4784b96164e07e88" providerId="LiveId" clId="{58407047-83D4-4C00-BCC9-1E6FCBBD879C}" dt="2023-03-04T05:43:39.541" v="2380" actId="1036"/>
          <ac:spMkLst>
            <pc:docMk/>
            <pc:sldMk cId="2261468749" sldId="269"/>
            <ac:spMk id="16" creationId="{B15C5EBF-9351-27B1-D8A9-454607237807}"/>
          </ac:spMkLst>
        </pc:spChg>
        <pc:spChg chg="add del mod">
          <ac:chgData name="Sai Kiran" userId="4784b96164e07e88" providerId="LiveId" clId="{58407047-83D4-4C00-BCC9-1E6FCBBD879C}" dt="2023-03-04T05:15:03.240" v="2068" actId="21"/>
          <ac:spMkLst>
            <pc:docMk/>
            <pc:sldMk cId="2261468749" sldId="269"/>
            <ac:spMk id="18" creationId="{DD6B0E9B-AFA2-38D2-2A0C-75DEE6A59AFA}"/>
          </ac:spMkLst>
        </pc:spChg>
        <pc:picChg chg="add mod">
          <ac:chgData name="Sai Kiran" userId="4784b96164e07e88" providerId="LiveId" clId="{58407047-83D4-4C00-BCC9-1E6FCBBD879C}" dt="2023-03-04T05:43:44.487" v="2388" actId="1036"/>
          <ac:picMkLst>
            <pc:docMk/>
            <pc:sldMk cId="2261468749" sldId="269"/>
            <ac:picMk id="5" creationId="{7C85F3BB-C1C3-8E84-85C8-44A53F1133C0}"/>
          </ac:picMkLst>
        </pc:picChg>
        <pc:picChg chg="add del mod">
          <ac:chgData name="Sai Kiran" userId="4784b96164e07e88" providerId="LiveId" clId="{58407047-83D4-4C00-BCC9-1E6FCBBD879C}" dt="2023-03-02T15:14:12.029" v="56" actId="478"/>
          <ac:picMkLst>
            <pc:docMk/>
            <pc:sldMk cId="2261468749" sldId="269"/>
            <ac:picMk id="6" creationId="{434CBFDB-5974-95E7-DB51-C2989833375B}"/>
          </ac:picMkLst>
        </pc:picChg>
        <pc:picChg chg="add del mod">
          <ac:chgData name="Sai Kiran" userId="4784b96164e07e88" providerId="LiveId" clId="{58407047-83D4-4C00-BCC9-1E6FCBBD879C}" dt="2023-03-02T15:18:41.484" v="60" actId="478"/>
          <ac:picMkLst>
            <pc:docMk/>
            <pc:sldMk cId="2261468749" sldId="269"/>
            <ac:picMk id="8" creationId="{57B3375E-08A7-A656-DE68-CAD92920E180}"/>
          </ac:picMkLst>
        </pc:picChg>
        <pc:picChg chg="add del mod">
          <ac:chgData name="Sai Kiran" userId="4784b96164e07e88" providerId="LiveId" clId="{58407047-83D4-4C00-BCC9-1E6FCBBD879C}" dt="2023-03-04T05:14:53.572" v="2067" actId="478"/>
          <ac:picMkLst>
            <pc:docMk/>
            <pc:sldMk cId="2261468749" sldId="269"/>
            <ac:picMk id="12" creationId="{513991C7-5B57-1DF4-7931-BC9357BEC06B}"/>
          </ac:picMkLst>
        </pc:picChg>
        <pc:picChg chg="add mod">
          <ac:chgData name="Sai Kiran" userId="4784b96164e07e88" providerId="LiveId" clId="{58407047-83D4-4C00-BCC9-1E6FCBBD879C}" dt="2023-03-04T05:15:51.866" v="2076" actId="1076"/>
          <ac:picMkLst>
            <pc:docMk/>
            <pc:sldMk cId="2261468749" sldId="269"/>
            <ac:picMk id="14" creationId="{FBEF5D8D-04D2-A3D6-B0DA-88A2E31DE68E}"/>
          </ac:picMkLst>
        </pc:picChg>
        <pc:cxnChg chg="add mod">
          <ac:chgData name="Sai Kiran" userId="4784b96164e07e88" providerId="LiveId" clId="{58407047-83D4-4C00-BCC9-1E6FCBBD879C}" dt="2023-03-04T05:43:37.283" v="2376" actId="1036"/>
          <ac:cxnSpMkLst>
            <pc:docMk/>
            <pc:sldMk cId="2261468749" sldId="269"/>
            <ac:cxnSpMk id="20" creationId="{05BB6359-F5C4-29C8-AAFC-83394E5BF4D7}"/>
          </ac:cxnSpMkLst>
        </pc:cxnChg>
        <pc:cxnChg chg="add mod">
          <ac:chgData name="Sai Kiran" userId="4784b96164e07e88" providerId="LiveId" clId="{58407047-83D4-4C00-BCC9-1E6FCBBD879C}" dt="2023-03-04T05:43:42.762" v="2385" actId="1036"/>
          <ac:cxnSpMkLst>
            <pc:docMk/>
            <pc:sldMk cId="2261468749" sldId="269"/>
            <ac:cxnSpMk id="26" creationId="{632C0999-D987-FA42-70BE-66355966259F}"/>
          </ac:cxnSpMkLst>
        </pc:cxnChg>
        <pc:cxnChg chg="add mod">
          <ac:chgData name="Sai Kiran" userId="4784b96164e07e88" providerId="LiveId" clId="{58407047-83D4-4C00-BCC9-1E6FCBBD879C}" dt="2023-03-04T05:16:59.417" v="2086" actId="1076"/>
          <ac:cxnSpMkLst>
            <pc:docMk/>
            <pc:sldMk cId="2261468749" sldId="269"/>
            <ac:cxnSpMk id="27" creationId="{9B9EC429-313F-806F-3BBC-1DE7A543C08D}"/>
          </ac:cxnSpMkLst>
        </pc:cxnChg>
        <pc:cxnChg chg="add mod">
          <ac:chgData name="Sai Kiran" userId="4784b96164e07e88" providerId="LiveId" clId="{58407047-83D4-4C00-BCC9-1E6FCBBD879C}" dt="2023-03-04T05:17:09.127" v="2089" actId="14100"/>
          <ac:cxnSpMkLst>
            <pc:docMk/>
            <pc:sldMk cId="2261468749" sldId="269"/>
            <ac:cxnSpMk id="28" creationId="{5FAF726B-2764-EE0E-8753-2BA6AACCFC13}"/>
          </ac:cxnSpMkLst>
        </pc:cxnChg>
        <pc:cxnChg chg="add mod">
          <ac:chgData name="Sai Kiran" userId="4784b96164e07e88" providerId="LiveId" clId="{58407047-83D4-4C00-BCC9-1E6FCBBD879C}" dt="2023-03-04T05:17:43.255" v="2095" actId="1076"/>
          <ac:cxnSpMkLst>
            <pc:docMk/>
            <pc:sldMk cId="2261468749" sldId="269"/>
            <ac:cxnSpMk id="30" creationId="{E3FD101F-50A6-7FC0-6092-CF23DB4AFBCB}"/>
          </ac:cxnSpMkLst>
        </pc:cxnChg>
        <pc:cxnChg chg="add mod">
          <ac:chgData name="Sai Kiran" userId="4784b96164e07e88" providerId="LiveId" clId="{58407047-83D4-4C00-BCC9-1E6FCBBD879C}" dt="2023-03-04T05:18:14.970" v="2100" actId="1076"/>
          <ac:cxnSpMkLst>
            <pc:docMk/>
            <pc:sldMk cId="2261468749" sldId="269"/>
            <ac:cxnSpMk id="35" creationId="{0F7CEFF0-BAAE-61D0-DA5B-A1FD33DBAB70}"/>
          </ac:cxnSpMkLst>
        </pc:cxnChg>
        <pc:cxnChg chg="add mod">
          <ac:chgData name="Sai Kiran" userId="4784b96164e07e88" providerId="LiveId" clId="{58407047-83D4-4C00-BCC9-1E6FCBBD879C}" dt="2023-03-04T05:18:28.964" v="2103" actId="14100"/>
          <ac:cxnSpMkLst>
            <pc:docMk/>
            <pc:sldMk cId="2261468749" sldId="269"/>
            <ac:cxnSpMk id="36" creationId="{B5F070D7-76E7-13EA-F40A-6EB8B054E149}"/>
          </ac:cxnSpMkLst>
        </pc:cxnChg>
        <pc:cxnChg chg="add mod">
          <ac:chgData name="Sai Kiran" userId="4784b96164e07e88" providerId="LiveId" clId="{58407047-83D4-4C00-BCC9-1E6FCBBD879C}" dt="2023-03-04T05:18:38.534" v="2105" actId="1076"/>
          <ac:cxnSpMkLst>
            <pc:docMk/>
            <pc:sldMk cId="2261468749" sldId="269"/>
            <ac:cxnSpMk id="39" creationId="{51171BFB-8CEB-D14F-135B-7EB064FFB03A}"/>
          </ac:cxnSpMkLst>
        </pc:cxnChg>
        <pc:cxnChg chg="add mod">
          <ac:chgData name="Sai Kiran" userId="4784b96164e07e88" providerId="LiveId" clId="{58407047-83D4-4C00-BCC9-1E6FCBBD879C}" dt="2023-03-04T05:18:53.974" v="2110" actId="14100"/>
          <ac:cxnSpMkLst>
            <pc:docMk/>
            <pc:sldMk cId="2261468749" sldId="269"/>
            <ac:cxnSpMk id="40" creationId="{3A1CBE80-B281-4AD6-0B34-393D381D9FCE}"/>
          </ac:cxnSpMkLst>
        </pc:cxnChg>
      </pc:sldChg>
      <pc:sldChg chg="addSp delSp modSp new mod">
        <pc:chgData name="Sai Kiran" userId="4784b96164e07e88" providerId="LiveId" clId="{58407047-83D4-4C00-BCC9-1E6FCBBD879C}" dt="2023-03-04T05:36:33.647" v="2289" actId="1076"/>
        <pc:sldMkLst>
          <pc:docMk/>
          <pc:sldMk cId="3103830345" sldId="270"/>
        </pc:sldMkLst>
        <pc:spChg chg="mod">
          <ac:chgData name="Sai Kiran" userId="4784b96164e07e88" providerId="LiveId" clId="{58407047-83D4-4C00-BCC9-1E6FCBBD879C}" dt="2023-03-02T15:23:00.570" v="82" actId="20577"/>
          <ac:spMkLst>
            <pc:docMk/>
            <pc:sldMk cId="3103830345" sldId="270"/>
            <ac:spMk id="2" creationId="{B4DB1C3D-D3BE-730B-A1DE-2629AF62E0FD}"/>
          </ac:spMkLst>
        </pc:spChg>
        <pc:spChg chg="mod">
          <ac:chgData name="Sai Kiran" userId="4784b96164e07e88" providerId="LiveId" clId="{58407047-83D4-4C00-BCC9-1E6FCBBD879C}" dt="2023-03-04T05:36:27.681" v="2288" actId="20577"/>
          <ac:spMkLst>
            <pc:docMk/>
            <pc:sldMk cId="3103830345" sldId="270"/>
            <ac:spMk id="4" creationId="{38B78861-2BDF-DB47-C27B-C02E9F7CEE83}"/>
          </ac:spMkLst>
        </pc:spChg>
        <pc:picChg chg="add del mod">
          <ac:chgData name="Sai Kiran" userId="4784b96164e07e88" providerId="LiveId" clId="{58407047-83D4-4C00-BCC9-1E6FCBBD879C}" dt="2023-03-02T15:41:10.723" v="250"/>
          <ac:picMkLst>
            <pc:docMk/>
            <pc:sldMk cId="3103830345" sldId="270"/>
            <ac:picMk id="6" creationId="{31F96B49-D72F-83A2-F8C1-2D2CF61EF8F8}"/>
          </ac:picMkLst>
        </pc:picChg>
        <pc:picChg chg="add del mod">
          <ac:chgData name="Sai Kiran" userId="4784b96164e07e88" providerId="LiveId" clId="{58407047-83D4-4C00-BCC9-1E6FCBBD879C}" dt="2023-03-02T15:42:49.498" v="274" actId="478"/>
          <ac:picMkLst>
            <pc:docMk/>
            <pc:sldMk cId="3103830345" sldId="270"/>
            <ac:picMk id="8" creationId="{5780470F-C46D-E865-1B74-F16294FCACA1}"/>
          </ac:picMkLst>
        </pc:picChg>
        <pc:picChg chg="add del mod">
          <ac:chgData name="Sai Kiran" userId="4784b96164e07e88" providerId="LiveId" clId="{58407047-83D4-4C00-BCC9-1E6FCBBD879C}" dt="2023-03-02T17:15:08.322" v="1084" actId="21"/>
          <ac:picMkLst>
            <pc:docMk/>
            <pc:sldMk cId="3103830345" sldId="270"/>
            <ac:picMk id="10" creationId="{FB1FD4A7-5D39-74DC-822F-16DEDF956A83}"/>
          </ac:picMkLst>
        </pc:picChg>
        <pc:picChg chg="add mod">
          <ac:chgData name="Sai Kiran" userId="4784b96164e07e88" providerId="LiveId" clId="{58407047-83D4-4C00-BCC9-1E6FCBBD879C}" dt="2023-03-04T05:36:33.647" v="2289" actId="1076"/>
          <ac:picMkLst>
            <pc:docMk/>
            <pc:sldMk cId="3103830345" sldId="270"/>
            <ac:picMk id="12" creationId="{4D3FE7FC-EF1A-366A-D174-A0BBB7D67440}"/>
          </ac:picMkLst>
        </pc:picChg>
      </pc:sldChg>
      <pc:sldChg chg="addSp delSp modSp new mod">
        <pc:chgData name="Sai Kiran" userId="4784b96164e07e88" providerId="LiveId" clId="{58407047-83D4-4C00-BCC9-1E6FCBBD879C}" dt="2023-03-05T13:47:31.802" v="4566" actId="5793"/>
        <pc:sldMkLst>
          <pc:docMk/>
          <pc:sldMk cId="932494298" sldId="271"/>
        </pc:sldMkLst>
        <pc:spChg chg="mod">
          <ac:chgData name="Sai Kiran" userId="4784b96164e07e88" providerId="LiveId" clId="{58407047-83D4-4C00-BCC9-1E6FCBBD879C}" dt="2023-03-02T15:49:07.789" v="305" actId="20577"/>
          <ac:spMkLst>
            <pc:docMk/>
            <pc:sldMk cId="932494298" sldId="271"/>
            <ac:spMk id="2" creationId="{8F642E3B-3F6D-BC02-95C9-E3245AEE30D4}"/>
          </ac:spMkLst>
        </pc:spChg>
        <pc:spChg chg="mod">
          <ac:chgData name="Sai Kiran" userId="4784b96164e07e88" providerId="LiveId" clId="{58407047-83D4-4C00-BCC9-1E6FCBBD879C}" dt="2023-03-05T13:47:31.802" v="4566" actId="5793"/>
          <ac:spMkLst>
            <pc:docMk/>
            <pc:sldMk cId="932494298" sldId="271"/>
            <ac:spMk id="4" creationId="{D9AC84FC-7A54-2C68-4A30-6004CF652FC9}"/>
          </ac:spMkLst>
        </pc:spChg>
        <pc:spChg chg="add del">
          <ac:chgData name="Sai Kiran" userId="4784b96164e07e88" providerId="LiveId" clId="{58407047-83D4-4C00-BCC9-1E6FCBBD879C}" dt="2023-03-04T09:36:17.032" v="4108" actId="22"/>
          <ac:spMkLst>
            <pc:docMk/>
            <pc:sldMk cId="932494298" sldId="271"/>
            <ac:spMk id="10" creationId="{FC23F3E1-08E5-E650-4496-4D8FC4CE3CA1}"/>
          </ac:spMkLst>
        </pc:spChg>
        <pc:spChg chg="add del mod">
          <ac:chgData name="Sai Kiran" userId="4784b96164e07e88" providerId="LiveId" clId="{58407047-83D4-4C00-BCC9-1E6FCBBD879C}" dt="2023-03-05T13:42:36.922" v="4526"/>
          <ac:spMkLst>
            <pc:docMk/>
            <pc:sldMk cId="932494298" sldId="271"/>
            <ac:spMk id="12" creationId="{B5AFA68B-FEB2-2CCD-6642-E0FF543F2242}"/>
          </ac:spMkLst>
        </pc:spChg>
        <pc:spChg chg="add del">
          <ac:chgData name="Sai Kiran" userId="4784b96164e07e88" providerId="LiveId" clId="{58407047-83D4-4C00-BCC9-1E6FCBBD879C}" dt="2023-03-04T09:37:13.412" v="4120" actId="22"/>
          <ac:spMkLst>
            <pc:docMk/>
            <pc:sldMk cId="932494298" sldId="271"/>
            <ac:spMk id="14" creationId="{43375268-6D16-8862-AEA4-290D4B752AC2}"/>
          </ac:spMkLst>
        </pc:spChg>
        <pc:picChg chg="add del mod">
          <ac:chgData name="Sai Kiran" userId="4784b96164e07e88" providerId="LiveId" clId="{58407047-83D4-4C00-BCC9-1E6FCBBD879C}" dt="2023-03-04T09:33:03.611" v="4092" actId="478"/>
          <ac:picMkLst>
            <pc:docMk/>
            <pc:sldMk cId="932494298" sldId="271"/>
            <ac:picMk id="5" creationId="{FB7BA0F4-2EA6-DF57-5590-3138CDF6BC6F}"/>
          </ac:picMkLst>
        </pc:picChg>
        <pc:picChg chg="add del mod">
          <ac:chgData name="Sai Kiran" userId="4784b96164e07e88" providerId="LiveId" clId="{58407047-83D4-4C00-BCC9-1E6FCBBD879C}" dt="2023-03-05T13:27:02.135" v="4462" actId="21"/>
          <ac:picMkLst>
            <pc:docMk/>
            <pc:sldMk cId="932494298" sldId="271"/>
            <ac:picMk id="6" creationId="{7EA2A8CF-B0BA-AED5-F104-24715F01A339}"/>
          </ac:picMkLst>
        </pc:picChg>
        <pc:picChg chg="add mod">
          <ac:chgData name="Sai Kiran" userId="4784b96164e07e88" providerId="LiveId" clId="{58407047-83D4-4C00-BCC9-1E6FCBBD879C}" dt="2023-03-04T09:37:05.399" v="4118" actId="1076"/>
          <ac:picMkLst>
            <pc:docMk/>
            <pc:sldMk cId="932494298" sldId="271"/>
            <ac:picMk id="7" creationId="{A74929E6-9FE2-A999-2649-3D0780672E0E}"/>
          </ac:picMkLst>
        </pc:picChg>
        <pc:picChg chg="add del mod">
          <ac:chgData name="Sai Kiran" userId="4784b96164e07e88" providerId="LiveId" clId="{58407047-83D4-4C00-BCC9-1E6FCBBD879C}" dt="2023-03-04T09:33:04.890" v="4093" actId="21"/>
          <ac:picMkLst>
            <pc:docMk/>
            <pc:sldMk cId="932494298" sldId="271"/>
            <ac:picMk id="8" creationId="{A8E25200-3E58-0B1D-7334-046B78FD4BA9}"/>
          </ac:picMkLst>
        </pc:picChg>
        <pc:picChg chg="add mod">
          <ac:chgData name="Sai Kiran" userId="4784b96164e07e88" providerId="LiveId" clId="{58407047-83D4-4C00-BCC9-1E6FCBBD879C}" dt="2023-03-04T09:37:29.979" v="4124" actId="1076"/>
          <ac:picMkLst>
            <pc:docMk/>
            <pc:sldMk cId="932494298" sldId="271"/>
            <ac:picMk id="16" creationId="{AA4F4535-1885-E9E9-2E5B-48DEB9BAFD89}"/>
          </ac:picMkLst>
        </pc:picChg>
      </pc:sldChg>
      <pc:sldChg chg="addSp delSp modSp new del mod">
        <pc:chgData name="Sai Kiran" userId="4784b96164e07e88" providerId="LiveId" clId="{58407047-83D4-4C00-BCC9-1E6FCBBD879C}" dt="2023-03-04T09:41:12.508" v="4155" actId="47"/>
        <pc:sldMkLst>
          <pc:docMk/>
          <pc:sldMk cId="787845916" sldId="272"/>
        </pc:sldMkLst>
        <pc:spChg chg="mod">
          <ac:chgData name="Sai Kiran" userId="4784b96164e07e88" providerId="LiveId" clId="{58407047-83D4-4C00-BCC9-1E6FCBBD879C}" dt="2023-03-02T16:03:10.569" v="413" actId="20577"/>
          <ac:spMkLst>
            <pc:docMk/>
            <pc:sldMk cId="787845916" sldId="272"/>
            <ac:spMk id="2" creationId="{25B69E26-9D4E-FC18-0102-15F183D91508}"/>
          </ac:spMkLst>
        </pc:spChg>
        <pc:spChg chg="mod">
          <ac:chgData name="Sai Kiran" userId="4784b96164e07e88" providerId="LiveId" clId="{58407047-83D4-4C00-BCC9-1E6FCBBD879C}" dt="2023-03-04T05:38:55.733" v="2309" actId="255"/>
          <ac:spMkLst>
            <pc:docMk/>
            <pc:sldMk cId="787845916" sldId="272"/>
            <ac:spMk id="4" creationId="{B73D1782-F49D-8D4A-0C63-F47B9EC539A0}"/>
          </ac:spMkLst>
        </pc:spChg>
        <pc:picChg chg="add mod">
          <ac:chgData name="Sai Kiran" userId="4784b96164e07e88" providerId="LiveId" clId="{58407047-83D4-4C00-BCC9-1E6FCBBD879C}" dt="2023-03-04T05:40:25.760" v="2328" actId="1076"/>
          <ac:picMkLst>
            <pc:docMk/>
            <pc:sldMk cId="787845916" sldId="272"/>
            <ac:picMk id="5" creationId="{DFDA6833-FE5F-FB38-5CE8-983B698936C8}"/>
          </ac:picMkLst>
        </pc:picChg>
        <pc:picChg chg="add del mod">
          <ac:chgData name="Sai Kiran" userId="4784b96164e07e88" providerId="LiveId" clId="{58407047-83D4-4C00-BCC9-1E6FCBBD879C}" dt="2023-03-02T17:23:03.762" v="1235" actId="22"/>
          <ac:picMkLst>
            <pc:docMk/>
            <pc:sldMk cId="787845916" sldId="272"/>
            <ac:picMk id="6" creationId="{AAA91B70-5175-1F74-5F81-BF770F434F4D}"/>
          </ac:picMkLst>
        </pc:picChg>
        <pc:picChg chg="add del mod">
          <ac:chgData name="Sai Kiran" userId="4784b96164e07e88" providerId="LiveId" clId="{58407047-83D4-4C00-BCC9-1E6FCBBD879C}" dt="2023-03-02T17:23:07.688" v="1238"/>
          <ac:picMkLst>
            <pc:docMk/>
            <pc:sldMk cId="787845916" sldId="272"/>
            <ac:picMk id="7" creationId="{B801C2A1-7192-B6EF-00F1-3533457B5443}"/>
          </ac:picMkLst>
        </pc:picChg>
        <pc:picChg chg="add del mod">
          <ac:chgData name="Sai Kiran" userId="4784b96164e07e88" providerId="LiveId" clId="{58407047-83D4-4C00-BCC9-1E6FCBBD879C}" dt="2023-03-04T05:39:41.042" v="2311" actId="21"/>
          <ac:picMkLst>
            <pc:docMk/>
            <pc:sldMk cId="787845916" sldId="272"/>
            <ac:picMk id="2050" creationId="{8E94DE3A-522F-0CB4-37EE-0A922A9E0BF6}"/>
          </ac:picMkLst>
        </pc:picChg>
      </pc:sldChg>
      <pc:sldChg chg="addSp delSp modSp new mod">
        <pc:chgData name="Sai Kiran" userId="4784b96164e07e88" providerId="LiveId" clId="{58407047-83D4-4C00-BCC9-1E6FCBBD879C}" dt="2023-03-05T13:16:23.366" v="4332" actId="1076"/>
        <pc:sldMkLst>
          <pc:docMk/>
          <pc:sldMk cId="3752136040" sldId="273"/>
        </pc:sldMkLst>
        <pc:spChg chg="mod">
          <ac:chgData name="Sai Kiran" userId="4784b96164e07e88" providerId="LiveId" clId="{58407047-83D4-4C00-BCC9-1E6FCBBD879C}" dt="2023-03-05T13:16:23.366" v="4332" actId="1076"/>
          <ac:spMkLst>
            <pc:docMk/>
            <pc:sldMk cId="3752136040" sldId="273"/>
            <ac:spMk id="2" creationId="{F4AA58C3-E202-DF25-56B3-A609DAFE963A}"/>
          </ac:spMkLst>
        </pc:spChg>
        <pc:spChg chg="del">
          <ac:chgData name="Sai Kiran" userId="4784b96164e07e88" providerId="LiveId" clId="{58407047-83D4-4C00-BCC9-1E6FCBBD879C}" dt="2023-03-02T15:58:51.341" v="371"/>
          <ac:spMkLst>
            <pc:docMk/>
            <pc:sldMk cId="3752136040" sldId="273"/>
            <ac:spMk id="4" creationId="{71FF1175-ED77-DE4E-F3AE-4F466B733B70}"/>
          </ac:spMkLst>
        </pc:spChg>
        <pc:spChg chg="add del mod">
          <ac:chgData name="Sai Kiran" userId="4784b96164e07e88" providerId="LiveId" clId="{58407047-83D4-4C00-BCC9-1E6FCBBD879C}" dt="2023-03-04T05:39:50.716" v="2315" actId="21"/>
          <ac:spMkLst>
            <pc:docMk/>
            <pc:sldMk cId="3752136040" sldId="273"/>
            <ac:spMk id="4" creationId="{C6B46B04-3495-236F-16C7-ECC5F8658A1B}"/>
          </ac:spMkLst>
        </pc:spChg>
        <pc:picChg chg="add mod">
          <ac:chgData name="Sai Kiran" userId="4784b96164e07e88" providerId="LiveId" clId="{58407047-83D4-4C00-BCC9-1E6FCBBD879C}" dt="2023-03-04T09:40:51.838" v="4154" actId="1076"/>
          <ac:picMkLst>
            <pc:docMk/>
            <pc:sldMk cId="3752136040" sldId="273"/>
            <ac:picMk id="4" creationId="{100638AC-D25C-B468-9EBE-4B99F8F7EDC1}"/>
          </ac:picMkLst>
        </pc:picChg>
        <pc:picChg chg="add mod">
          <ac:chgData name="Sai Kiran" userId="4784b96164e07e88" providerId="LiveId" clId="{58407047-83D4-4C00-BCC9-1E6FCBBD879C}" dt="2023-03-04T09:40:50.402" v="4153" actId="1076"/>
          <ac:picMkLst>
            <pc:docMk/>
            <pc:sldMk cId="3752136040" sldId="273"/>
            <ac:picMk id="5" creationId="{A8A83B53-D1F1-A676-5500-6CE7E3EFD032}"/>
          </ac:picMkLst>
        </pc:picChg>
        <pc:picChg chg="add del mod">
          <ac:chgData name="Sai Kiran" userId="4784b96164e07e88" providerId="LiveId" clId="{58407047-83D4-4C00-BCC9-1E6FCBBD879C}" dt="2023-03-04T05:40:12.658" v="2324" actId="21"/>
          <ac:picMkLst>
            <pc:docMk/>
            <pc:sldMk cId="3752136040" sldId="273"/>
            <ac:picMk id="5" creationId="{B99910C2-0D16-7B1D-2875-8200BEAEB63A}"/>
          </ac:picMkLst>
        </pc:picChg>
        <pc:picChg chg="add del mod">
          <ac:chgData name="Sai Kiran" userId="4784b96164e07e88" providerId="LiveId" clId="{58407047-83D4-4C00-BCC9-1E6FCBBD879C}" dt="2023-03-04T07:26:01.322" v="3908" actId="478"/>
          <ac:picMkLst>
            <pc:docMk/>
            <pc:sldMk cId="3752136040" sldId="273"/>
            <ac:picMk id="6" creationId="{9A9CD7B9-B576-2999-2391-86A4755E4FED}"/>
          </ac:picMkLst>
        </pc:picChg>
        <pc:picChg chg="add del mod">
          <ac:chgData name="Sai Kiran" userId="4784b96164e07e88" providerId="LiveId" clId="{58407047-83D4-4C00-BCC9-1E6FCBBD879C}" dt="2023-03-04T05:39:45.742" v="2312" actId="478"/>
          <ac:picMkLst>
            <pc:docMk/>
            <pc:sldMk cId="3752136040" sldId="273"/>
            <ac:picMk id="1026" creationId="{A08A7CF0-0BD7-5849-01D3-73D84D9FB1F9}"/>
          </ac:picMkLst>
        </pc:picChg>
      </pc:sldChg>
      <pc:sldChg chg="modSp new mod ord">
        <pc:chgData name="Sai Kiran" userId="4784b96164e07e88" providerId="LiveId" clId="{58407047-83D4-4C00-BCC9-1E6FCBBD879C}" dt="2023-03-05T13:16:41.686" v="4333" actId="1076"/>
        <pc:sldMkLst>
          <pc:docMk/>
          <pc:sldMk cId="1467874174" sldId="274"/>
        </pc:sldMkLst>
        <pc:spChg chg="mod">
          <ac:chgData name="Sai Kiran" userId="4784b96164e07e88" providerId="LiveId" clId="{58407047-83D4-4C00-BCC9-1E6FCBBD879C}" dt="2023-03-02T16:17:49.385" v="440" actId="20577"/>
          <ac:spMkLst>
            <pc:docMk/>
            <pc:sldMk cId="1467874174" sldId="274"/>
            <ac:spMk id="2" creationId="{3ECAFC5C-18CC-D99A-8054-D1A1DA25D1A9}"/>
          </ac:spMkLst>
        </pc:spChg>
        <pc:spChg chg="mod">
          <ac:chgData name="Sai Kiran" userId="4784b96164e07e88" providerId="LiveId" clId="{58407047-83D4-4C00-BCC9-1E6FCBBD879C}" dt="2023-03-05T13:16:41.686" v="4333" actId="1076"/>
          <ac:spMkLst>
            <pc:docMk/>
            <pc:sldMk cId="1467874174" sldId="274"/>
            <ac:spMk id="4" creationId="{92CDF990-7394-2FBB-6BB1-7EFFF5F95AEB}"/>
          </ac:spMkLst>
        </pc:spChg>
      </pc:sldChg>
      <pc:sldChg chg="addSp modSp new mod">
        <pc:chgData name="Sai Kiran" userId="4784b96164e07e88" providerId="LiveId" clId="{58407047-83D4-4C00-BCC9-1E6FCBBD879C}" dt="2023-03-04T06:32:01.516" v="2732" actId="1076"/>
        <pc:sldMkLst>
          <pc:docMk/>
          <pc:sldMk cId="1451614223" sldId="275"/>
        </pc:sldMkLst>
        <pc:spChg chg="mod">
          <ac:chgData name="Sai Kiran" userId="4784b96164e07e88" providerId="LiveId" clId="{58407047-83D4-4C00-BCC9-1E6FCBBD879C}" dt="2023-03-02T17:04:05.056" v="1062" actId="20577"/>
          <ac:spMkLst>
            <pc:docMk/>
            <pc:sldMk cId="1451614223" sldId="275"/>
            <ac:spMk id="2" creationId="{A10566A4-E068-8196-D1E3-99BC729C4284}"/>
          </ac:spMkLst>
        </pc:spChg>
        <pc:spChg chg="mod">
          <ac:chgData name="Sai Kiran" userId="4784b96164e07e88" providerId="LiveId" clId="{58407047-83D4-4C00-BCC9-1E6FCBBD879C}" dt="2023-03-04T05:39:02.888" v="2310" actId="255"/>
          <ac:spMkLst>
            <pc:docMk/>
            <pc:sldMk cId="1451614223" sldId="275"/>
            <ac:spMk id="4" creationId="{7B4E3927-8319-FFA4-527B-EF7FD8D183EC}"/>
          </ac:spMkLst>
        </pc:spChg>
        <pc:picChg chg="add mod">
          <ac:chgData name="Sai Kiran" userId="4784b96164e07e88" providerId="LiveId" clId="{58407047-83D4-4C00-BCC9-1E6FCBBD879C}" dt="2023-03-04T06:32:01.516" v="2732" actId="1076"/>
          <ac:picMkLst>
            <pc:docMk/>
            <pc:sldMk cId="1451614223" sldId="275"/>
            <ac:picMk id="6" creationId="{8040B67D-15A5-FCB2-2517-8A988C085A4C}"/>
          </ac:picMkLst>
        </pc:picChg>
      </pc:sldChg>
      <pc:sldChg chg="addSp delSp modSp new mod">
        <pc:chgData name="Sai Kiran" userId="4784b96164e07e88" providerId="LiveId" clId="{58407047-83D4-4C00-BCC9-1E6FCBBD879C}" dt="2023-03-04T05:45:36.436" v="2405" actId="20577"/>
        <pc:sldMkLst>
          <pc:docMk/>
          <pc:sldMk cId="207139564" sldId="276"/>
        </pc:sldMkLst>
        <pc:spChg chg="mod">
          <ac:chgData name="Sai Kiran" userId="4784b96164e07e88" providerId="LiveId" clId="{58407047-83D4-4C00-BCC9-1E6FCBBD879C}" dt="2023-03-02T17:15:54.987" v="1107" actId="20577"/>
          <ac:spMkLst>
            <pc:docMk/>
            <pc:sldMk cId="207139564" sldId="276"/>
            <ac:spMk id="2" creationId="{BE526603-386E-D555-518E-71824CEFE373}"/>
          </ac:spMkLst>
        </pc:spChg>
        <pc:spChg chg="del">
          <ac:chgData name="Sai Kiran" userId="4784b96164e07e88" providerId="LiveId" clId="{58407047-83D4-4C00-BCC9-1E6FCBBD879C}" dt="2023-03-02T17:15:39.052" v="1092"/>
          <ac:spMkLst>
            <pc:docMk/>
            <pc:sldMk cId="207139564" sldId="276"/>
            <ac:spMk id="4" creationId="{A9CCFDF5-3273-B5F2-D7ED-132EADD0D98C}"/>
          </ac:spMkLst>
        </pc:spChg>
        <pc:spChg chg="add mod">
          <ac:chgData name="Sai Kiran" userId="4784b96164e07e88" providerId="LiveId" clId="{58407047-83D4-4C00-BCC9-1E6FCBBD879C}" dt="2023-03-04T05:45:36.436" v="2405" actId="20577"/>
          <ac:spMkLst>
            <pc:docMk/>
            <pc:sldMk cId="207139564" sldId="276"/>
            <ac:spMk id="10" creationId="{A7D5DE52-D1C1-DF08-36EB-3EA060DAE090}"/>
          </ac:spMkLst>
        </pc:spChg>
        <pc:spChg chg="add del mod">
          <ac:chgData name="Sai Kiran" userId="4784b96164e07e88" providerId="LiveId" clId="{58407047-83D4-4C00-BCC9-1E6FCBBD879C}" dt="2023-03-02T17:19:58.263" v="1189" actId="21"/>
          <ac:spMkLst>
            <pc:docMk/>
            <pc:sldMk cId="207139564" sldId="276"/>
            <ac:spMk id="14" creationId="{D146EB6E-8D99-2554-E842-B3674BCB462C}"/>
          </ac:spMkLst>
        </pc:spChg>
        <pc:picChg chg="add del mod">
          <ac:chgData name="Sai Kiran" userId="4784b96164e07e88" providerId="LiveId" clId="{58407047-83D4-4C00-BCC9-1E6FCBBD879C}" dt="2023-03-02T17:15:34.569" v="1091" actId="21"/>
          <ac:picMkLst>
            <pc:docMk/>
            <pc:sldMk cId="207139564" sldId="276"/>
            <ac:picMk id="5" creationId="{745ECE89-B1FC-AB9E-1CB6-AADB3A4D49DB}"/>
          </ac:picMkLst>
        </pc:picChg>
        <pc:picChg chg="add del mod">
          <ac:chgData name="Sai Kiran" userId="4784b96164e07e88" providerId="LiveId" clId="{58407047-83D4-4C00-BCC9-1E6FCBBD879C}" dt="2023-03-02T17:19:50.157" v="1188" actId="21"/>
          <ac:picMkLst>
            <pc:docMk/>
            <pc:sldMk cId="207139564" sldId="276"/>
            <ac:picMk id="8" creationId="{21136508-5C44-EB6B-C697-F4BAE97D723F}"/>
          </ac:picMkLst>
        </pc:picChg>
        <pc:picChg chg="add mod">
          <ac:chgData name="Sai Kiran" userId="4784b96164e07e88" providerId="LiveId" clId="{58407047-83D4-4C00-BCC9-1E6FCBBD879C}" dt="2023-03-04T05:37:46.197" v="2299" actId="1076"/>
          <ac:picMkLst>
            <pc:docMk/>
            <pc:sldMk cId="207139564" sldId="276"/>
            <ac:picMk id="12" creationId="{6C31D122-B3C3-3507-120A-57269FFEE956}"/>
          </ac:picMkLst>
        </pc:picChg>
        <pc:picChg chg="add del mod">
          <ac:chgData name="Sai Kiran" userId="4784b96164e07e88" providerId="LiveId" clId="{58407047-83D4-4C00-BCC9-1E6FCBBD879C}" dt="2023-03-04T05:37:52.438" v="2302" actId="1076"/>
          <ac:picMkLst>
            <pc:docMk/>
            <pc:sldMk cId="207139564" sldId="276"/>
            <ac:picMk id="3074" creationId="{9A3D6A36-7CF5-3FAA-6D05-A68DDCF06202}"/>
          </ac:picMkLst>
        </pc:picChg>
      </pc:sldChg>
      <pc:sldChg chg="new del">
        <pc:chgData name="Sai Kiran" userId="4784b96164e07e88" providerId="LiveId" clId="{58407047-83D4-4C00-BCC9-1E6FCBBD879C}" dt="2023-03-02T17:15:22.950" v="1086" actId="680"/>
        <pc:sldMkLst>
          <pc:docMk/>
          <pc:sldMk cId="308917924" sldId="276"/>
        </pc:sldMkLst>
      </pc:sldChg>
      <pc:sldChg chg="addSp delSp modSp new mod">
        <pc:chgData name="Sai Kiran" userId="4784b96164e07e88" providerId="LiveId" clId="{58407047-83D4-4C00-BCC9-1E6FCBBD879C}" dt="2023-03-04T09:29:30.220" v="4068" actId="1076"/>
        <pc:sldMkLst>
          <pc:docMk/>
          <pc:sldMk cId="15787215" sldId="277"/>
        </pc:sldMkLst>
        <pc:spChg chg="mod">
          <ac:chgData name="Sai Kiran" userId="4784b96164e07e88" providerId="LiveId" clId="{58407047-83D4-4C00-BCC9-1E6FCBBD879C}" dt="2023-03-02T17:20:57.058" v="1209" actId="20577"/>
          <ac:spMkLst>
            <pc:docMk/>
            <pc:sldMk cId="15787215" sldId="277"/>
            <ac:spMk id="2" creationId="{276EF865-A114-09BD-8E34-C9F90BED7160}"/>
          </ac:spMkLst>
        </pc:spChg>
        <pc:spChg chg="del">
          <ac:chgData name="Sai Kiran" userId="4784b96164e07e88" providerId="LiveId" clId="{58407047-83D4-4C00-BCC9-1E6FCBBD879C}" dt="2023-03-02T17:20:40.633" v="1192"/>
          <ac:spMkLst>
            <pc:docMk/>
            <pc:sldMk cId="15787215" sldId="277"/>
            <ac:spMk id="4" creationId="{81108266-FBBF-3E91-73EA-1B55D674995C}"/>
          </ac:spMkLst>
        </pc:spChg>
        <pc:spChg chg="add mod">
          <ac:chgData name="Sai Kiran" userId="4784b96164e07e88" providerId="LiveId" clId="{58407047-83D4-4C00-BCC9-1E6FCBBD879C}" dt="2023-03-04T09:27:03.165" v="4053" actId="1076"/>
          <ac:spMkLst>
            <pc:docMk/>
            <pc:sldMk cId="15787215" sldId="277"/>
            <ac:spMk id="8" creationId="{C4B29330-54C0-CC25-95FE-EB95CFA77E1C}"/>
          </ac:spMkLst>
        </pc:spChg>
        <pc:spChg chg="add del">
          <ac:chgData name="Sai Kiran" userId="4784b96164e07e88" providerId="LiveId" clId="{58407047-83D4-4C00-BCC9-1E6FCBBD879C}" dt="2023-03-02T17:44:11.979" v="1811" actId="22"/>
          <ac:spMkLst>
            <pc:docMk/>
            <pc:sldMk cId="15787215" sldId="277"/>
            <ac:spMk id="10" creationId="{D77E801C-5EC8-40D2-D963-FDEE867C0D6A}"/>
          </ac:spMkLst>
        </pc:spChg>
        <pc:spChg chg="add del mod">
          <ac:chgData name="Sai Kiran" userId="4784b96164e07e88" providerId="LiveId" clId="{58407047-83D4-4C00-BCC9-1E6FCBBD879C}" dt="2023-03-02T17:44:46.731" v="1821" actId="21"/>
          <ac:spMkLst>
            <pc:docMk/>
            <pc:sldMk cId="15787215" sldId="277"/>
            <ac:spMk id="12" creationId="{9540702C-2F9F-E270-21AE-E215D410C12D}"/>
          </ac:spMkLst>
        </pc:spChg>
        <pc:picChg chg="add del mod">
          <ac:chgData name="Sai Kiran" userId="4784b96164e07e88" providerId="LiveId" clId="{58407047-83D4-4C00-BCC9-1E6FCBBD879C}" dt="2023-03-04T09:26:44.060" v="4045" actId="478"/>
          <ac:picMkLst>
            <pc:docMk/>
            <pc:sldMk cId="15787215" sldId="277"/>
            <ac:picMk id="5" creationId="{948CB99A-D574-B845-CFA3-246DFFE8090F}"/>
          </ac:picMkLst>
        </pc:picChg>
        <pc:picChg chg="add del mod">
          <ac:chgData name="Sai Kiran" userId="4784b96164e07e88" providerId="LiveId" clId="{58407047-83D4-4C00-BCC9-1E6FCBBD879C}" dt="2023-03-02T17:44:33.132" v="1814" actId="478"/>
          <ac:picMkLst>
            <pc:docMk/>
            <pc:sldMk cId="15787215" sldId="277"/>
            <ac:picMk id="6" creationId="{02AD1E54-2AAC-4A28-29B6-09096DDCC489}"/>
          </ac:picMkLst>
        </pc:picChg>
        <pc:picChg chg="add del mod">
          <ac:chgData name="Sai Kiran" userId="4784b96164e07e88" providerId="LiveId" clId="{58407047-83D4-4C00-BCC9-1E6FCBBD879C}" dt="2023-03-04T09:28:59.970" v="4065" actId="478"/>
          <ac:picMkLst>
            <pc:docMk/>
            <pc:sldMk cId="15787215" sldId="277"/>
            <ac:picMk id="6" creationId="{974471C7-C18C-DA05-8A7A-338DA7F99DC0}"/>
          </ac:picMkLst>
        </pc:picChg>
        <pc:picChg chg="add mod">
          <ac:chgData name="Sai Kiran" userId="4784b96164e07e88" providerId="LiveId" clId="{58407047-83D4-4C00-BCC9-1E6FCBBD879C}" dt="2023-03-04T09:29:30.220" v="4068" actId="1076"/>
          <ac:picMkLst>
            <pc:docMk/>
            <pc:sldMk cId="15787215" sldId="277"/>
            <ac:picMk id="9" creationId="{ADE6132F-09CE-9CD3-9072-AEFA47CB3691}"/>
          </ac:picMkLst>
        </pc:picChg>
        <pc:picChg chg="add del mod">
          <ac:chgData name="Sai Kiran" userId="4784b96164e07e88" providerId="LiveId" clId="{58407047-83D4-4C00-BCC9-1E6FCBBD879C}" dt="2023-03-04T09:20:06.541" v="4040" actId="478"/>
          <ac:picMkLst>
            <pc:docMk/>
            <pc:sldMk cId="15787215" sldId="277"/>
            <ac:picMk id="4098" creationId="{945709E9-F673-E4CC-8571-01008E669E93}"/>
          </ac:picMkLst>
        </pc:picChg>
      </pc:sldChg>
      <pc:sldChg chg="modSp new mod">
        <pc:chgData name="Sai Kiran" userId="4784b96164e07e88" providerId="LiveId" clId="{58407047-83D4-4C00-BCC9-1E6FCBBD879C}" dt="2023-03-05T17:51:15.816" v="4767" actId="20577"/>
        <pc:sldMkLst>
          <pc:docMk/>
          <pc:sldMk cId="1603883122" sldId="278"/>
        </pc:sldMkLst>
        <pc:spChg chg="mod">
          <ac:chgData name="Sai Kiran" userId="4784b96164e07e88" providerId="LiveId" clId="{58407047-83D4-4C00-BCC9-1E6FCBBD879C}" dt="2023-03-04T05:42:07.808" v="2353" actId="5793"/>
          <ac:spMkLst>
            <pc:docMk/>
            <pc:sldMk cId="1603883122" sldId="278"/>
            <ac:spMk id="2" creationId="{8405A02A-5367-F429-110B-BD84F3AE69BA}"/>
          </ac:spMkLst>
        </pc:spChg>
        <pc:spChg chg="mod">
          <ac:chgData name="Sai Kiran" userId="4784b96164e07e88" providerId="LiveId" clId="{58407047-83D4-4C00-BCC9-1E6FCBBD879C}" dt="2023-03-05T17:51:15.816" v="4767" actId="20577"/>
          <ac:spMkLst>
            <pc:docMk/>
            <pc:sldMk cId="1603883122" sldId="278"/>
            <ac:spMk id="4" creationId="{0DF192F6-74F9-B628-A3FF-21998AACA8EC}"/>
          </ac:spMkLst>
        </pc:spChg>
      </pc:sldChg>
      <pc:sldChg chg="modSp new mod">
        <pc:chgData name="Sai Kiran" userId="4784b96164e07e88" providerId="LiveId" clId="{58407047-83D4-4C00-BCC9-1E6FCBBD879C}" dt="2023-03-04T06:35:18.643" v="3061" actId="255"/>
        <pc:sldMkLst>
          <pc:docMk/>
          <pc:sldMk cId="2207690917" sldId="279"/>
        </pc:sldMkLst>
        <pc:spChg chg="mod">
          <ac:chgData name="Sai Kiran" userId="4784b96164e07e88" providerId="LiveId" clId="{58407047-83D4-4C00-BCC9-1E6FCBBD879C}" dt="2023-03-04T05:48:43.569" v="2416" actId="20577"/>
          <ac:spMkLst>
            <pc:docMk/>
            <pc:sldMk cId="2207690917" sldId="279"/>
            <ac:spMk id="2" creationId="{54903AAC-3FC4-9457-10B2-BCD24ABD89F2}"/>
          </ac:spMkLst>
        </pc:spChg>
        <pc:spChg chg="mod">
          <ac:chgData name="Sai Kiran" userId="4784b96164e07e88" providerId="LiveId" clId="{58407047-83D4-4C00-BCC9-1E6FCBBD879C}" dt="2023-03-04T06:35:18.643" v="3061" actId="255"/>
          <ac:spMkLst>
            <pc:docMk/>
            <pc:sldMk cId="2207690917" sldId="279"/>
            <ac:spMk id="4" creationId="{A881B167-4FA1-456E-FB16-4EB91B836D1F}"/>
          </ac:spMkLst>
        </pc:spChg>
      </pc:sldChg>
      <pc:sldChg chg="addSp delSp modSp new mod">
        <pc:chgData name="Sai Kiran" userId="4784b96164e07e88" providerId="LiveId" clId="{58407047-83D4-4C00-BCC9-1E6FCBBD879C}" dt="2023-03-04T07:11:33.405" v="3360" actId="255"/>
        <pc:sldMkLst>
          <pc:docMk/>
          <pc:sldMk cId="12894642" sldId="280"/>
        </pc:sldMkLst>
        <pc:spChg chg="mod">
          <ac:chgData name="Sai Kiran" userId="4784b96164e07e88" providerId="LiveId" clId="{58407047-83D4-4C00-BCC9-1E6FCBBD879C}" dt="2023-03-04T06:35:26.758" v="3076" actId="20577"/>
          <ac:spMkLst>
            <pc:docMk/>
            <pc:sldMk cId="12894642" sldId="280"/>
            <ac:spMk id="2" creationId="{A69D7EBD-9D86-1861-75DF-2E247CB8CBC8}"/>
          </ac:spMkLst>
        </pc:spChg>
        <pc:spChg chg="add del mod">
          <ac:chgData name="Sai Kiran" userId="4784b96164e07e88" providerId="LiveId" clId="{58407047-83D4-4C00-BCC9-1E6FCBBD879C}" dt="2023-03-04T07:11:33.405" v="3360" actId="255"/>
          <ac:spMkLst>
            <pc:docMk/>
            <pc:sldMk cId="12894642" sldId="280"/>
            <ac:spMk id="4" creationId="{3275CCDB-3D6E-A2BC-89CD-C60383CE7B37}"/>
          </ac:spMkLst>
        </pc:spChg>
        <pc:spChg chg="add del mod">
          <ac:chgData name="Sai Kiran" userId="4784b96164e07e88" providerId="LiveId" clId="{58407047-83D4-4C00-BCC9-1E6FCBBD879C}" dt="2023-03-04T06:40:01.389" v="3232" actId="478"/>
          <ac:spMkLst>
            <pc:docMk/>
            <pc:sldMk cId="12894642" sldId="280"/>
            <ac:spMk id="6" creationId="{6BFAA53E-1821-BD80-E6EC-5D25CE68F32F}"/>
          </ac:spMkLst>
        </pc:spChg>
      </pc:sldChg>
      <pc:sldChg chg="new del">
        <pc:chgData name="Sai Kiran" userId="4784b96164e07e88" providerId="LiveId" clId="{58407047-83D4-4C00-BCC9-1E6FCBBD879C}" dt="2023-03-04T06:33:19.978" v="2743" actId="680"/>
        <pc:sldMkLst>
          <pc:docMk/>
          <pc:sldMk cId="339858560" sldId="280"/>
        </pc:sldMkLst>
      </pc:sldChg>
      <pc:sldChg chg="new del">
        <pc:chgData name="Sai Kiran" userId="4784b96164e07e88" providerId="LiveId" clId="{58407047-83D4-4C00-BCC9-1E6FCBBD879C}" dt="2023-03-04T06:33:13.626" v="2741" actId="680"/>
        <pc:sldMkLst>
          <pc:docMk/>
          <pc:sldMk cId="3591598754" sldId="280"/>
        </pc:sldMkLst>
      </pc:sldChg>
      <pc:sldChg chg="modSp new mod">
        <pc:chgData name="Sai Kiran" userId="4784b96164e07e88" providerId="LiveId" clId="{58407047-83D4-4C00-BCC9-1E6FCBBD879C}" dt="2023-03-04T07:20:29.884" v="3872" actId="20577"/>
        <pc:sldMkLst>
          <pc:docMk/>
          <pc:sldMk cId="3287557849" sldId="281"/>
        </pc:sldMkLst>
        <pc:spChg chg="mod">
          <ac:chgData name="Sai Kiran" userId="4784b96164e07e88" providerId="LiveId" clId="{58407047-83D4-4C00-BCC9-1E6FCBBD879C}" dt="2023-03-04T06:40:47.790" v="3358" actId="20577"/>
          <ac:spMkLst>
            <pc:docMk/>
            <pc:sldMk cId="3287557849" sldId="281"/>
            <ac:spMk id="2" creationId="{B5DA3886-2103-5509-16D0-35D83264B69C}"/>
          </ac:spMkLst>
        </pc:spChg>
        <pc:spChg chg="mod">
          <ac:chgData name="Sai Kiran" userId="4784b96164e07e88" providerId="LiveId" clId="{58407047-83D4-4C00-BCC9-1E6FCBBD879C}" dt="2023-03-04T07:20:29.884" v="3872" actId="20577"/>
          <ac:spMkLst>
            <pc:docMk/>
            <pc:sldMk cId="3287557849" sldId="281"/>
            <ac:spMk id="4" creationId="{C2291FFD-DEF0-CF51-80CC-B3D6299E32AC}"/>
          </ac:spMkLst>
        </pc:spChg>
      </pc:sldChg>
      <pc:sldChg chg="modSp new mod">
        <pc:chgData name="Sai Kiran" userId="4784b96164e07e88" providerId="LiveId" clId="{58407047-83D4-4C00-BCC9-1E6FCBBD879C}" dt="2023-03-04T07:15:29.937" v="3784" actId="27636"/>
        <pc:sldMkLst>
          <pc:docMk/>
          <pc:sldMk cId="3231665141" sldId="282"/>
        </pc:sldMkLst>
        <pc:spChg chg="mod">
          <ac:chgData name="Sai Kiran" userId="4784b96164e07e88" providerId="LiveId" clId="{58407047-83D4-4C00-BCC9-1E6FCBBD879C}" dt="2023-03-04T07:14:25.258" v="3724" actId="20577"/>
          <ac:spMkLst>
            <pc:docMk/>
            <pc:sldMk cId="3231665141" sldId="282"/>
            <ac:spMk id="2" creationId="{41DAAF06-A761-E280-B24B-59F8381D5DFC}"/>
          </ac:spMkLst>
        </pc:spChg>
        <pc:spChg chg="mod">
          <ac:chgData name="Sai Kiran" userId="4784b96164e07e88" providerId="LiveId" clId="{58407047-83D4-4C00-BCC9-1E6FCBBD879C}" dt="2023-03-04T07:15:29.937" v="3784" actId="27636"/>
          <ac:spMkLst>
            <pc:docMk/>
            <pc:sldMk cId="3231665141" sldId="282"/>
            <ac:spMk id="4" creationId="{CA3DFEB8-7CFD-5173-1DD0-71C8600694E0}"/>
          </ac:spMkLst>
        </pc:spChg>
      </pc:sldChg>
      <pc:sldChg chg="modSp new mod">
        <pc:chgData name="Sai Kiran" userId="4784b96164e07e88" providerId="LiveId" clId="{58407047-83D4-4C00-BCC9-1E6FCBBD879C}" dt="2023-03-04T07:18:40.061" v="3863" actId="27636"/>
        <pc:sldMkLst>
          <pc:docMk/>
          <pc:sldMk cId="468994282" sldId="283"/>
        </pc:sldMkLst>
        <pc:spChg chg="mod">
          <ac:chgData name="Sai Kiran" userId="4784b96164e07e88" providerId="LiveId" clId="{58407047-83D4-4C00-BCC9-1E6FCBBD879C}" dt="2023-03-04T07:15:46.541" v="3795" actId="20577"/>
          <ac:spMkLst>
            <pc:docMk/>
            <pc:sldMk cId="468994282" sldId="283"/>
            <ac:spMk id="2" creationId="{B8BFBA3D-E77A-9286-E0FD-31DF656A7C69}"/>
          </ac:spMkLst>
        </pc:spChg>
        <pc:spChg chg="mod">
          <ac:chgData name="Sai Kiran" userId="4784b96164e07e88" providerId="LiveId" clId="{58407047-83D4-4C00-BCC9-1E6FCBBD879C}" dt="2023-03-04T07:18:40.061" v="3863" actId="27636"/>
          <ac:spMkLst>
            <pc:docMk/>
            <pc:sldMk cId="468994282" sldId="283"/>
            <ac:spMk id="4" creationId="{78DE8245-2E9C-CDE6-0AD5-DDACC8F1511B}"/>
          </ac:spMkLst>
        </pc:spChg>
      </pc:sldChg>
      <pc:sldChg chg="addSp delSp modSp new mod">
        <pc:chgData name="Sai Kiran" userId="4784b96164e07e88" providerId="LiveId" clId="{58407047-83D4-4C00-BCC9-1E6FCBBD879C}" dt="2023-03-04T07:23:22.113" v="3907" actId="2711"/>
        <pc:sldMkLst>
          <pc:docMk/>
          <pc:sldMk cId="1277354927" sldId="284"/>
        </pc:sldMkLst>
        <pc:spChg chg="del">
          <ac:chgData name="Sai Kiran" userId="4784b96164e07e88" providerId="LiveId" clId="{58407047-83D4-4C00-BCC9-1E6FCBBD879C}" dt="2023-03-04T07:20:51.453" v="3875" actId="21"/>
          <ac:spMkLst>
            <pc:docMk/>
            <pc:sldMk cId="1277354927" sldId="284"/>
            <ac:spMk id="2" creationId="{AA03E62B-CC52-4AD5-47B5-53F7ACAC7687}"/>
          </ac:spMkLst>
        </pc:spChg>
        <pc:spChg chg="del">
          <ac:chgData name="Sai Kiran" userId="4784b96164e07e88" providerId="LiveId" clId="{58407047-83D4-4C00-BCC9-1E6FCBBD879C}" dt="2023-03-04T07:20:53.409" v="3876" actId="21"/>
          <ac:spMkLst>
            <pc:docMk/>
            <pc:sldMk cId="1277354927" sldId="284"/>
            <ac:spMk id="4" creationId="{5D8ADF60-9BC4-CEE3-C6DE-4F82B9C38C25}"/>
          </ac:spMkLst>
        </pc:spChg>
        <pc:spChg chg="add del mod">
          <ac:chgData name="Sai Kiran" userId="4784b96164e07e88" providerId="LiveId" clId="{58407047-83D4-4C00-BCC9-1E6FCBBD879C}" dt="2023-03-04T07:21:43.021" v="3900"/>
          <ac:spMkLst>
            <pc:docMk/>
            <pc:sldMk cId="1277354927" sldId="284"/>
            <ac:spMk id="5" creationId="{BEB72D57-2871-B4BD-2D21-D8B718081F6F}"/>
          </ac:spMkLst>
        </pc:spChg>
        <pc:spChg chg="add mod">
          <ac:chgData name="Sai Kiran" userId="4784b96164e07e88" providerId="LiveId" clId="{58407047-83D4-4C00-BCC9-1E6FCBBD879C}" dt="2023-03-04T07:23:22.113" v="3907" actId="2711"/>
          <ac:spMkLst>
            <pc:docMk/>
            <pc:sldMk cId="1277354927" sldId="284"/>
            <ac:spMk id="6" creationId="{7705DD95-3D7D-D187-C3BA-97A7718F3604}"/>
          </ac:spMkLst>
        </pc:spChg>
      </pc:sldChg>
      <pc:sldChg chg="addSp delSp modSp new mod">
        <pc:chgData name="Sai Kiran" userId="4784b96164e07e88" providerId="LiveId" clId="{58407047-83D4-4C00-BCC9-1E6FCBBD879C}" dt="2023-03-05T14:04:47.462" v="4759" actId="27636"/>
        <pc:sldMkLst>
          <pc:docMk/>
          <pc:sldMk cId="5507944" sldId="285"/>
        </pc:sldMkLst>
        <pc:spChg chg="mod">
          <ac:chgData name="Sai Kiran" userId="4784b96164e07e88" providerId="LiveId" clId="{58407047-83D4-4C00-BCC9-1E6FCBBD879C}" dt="2023-03-04T09:18:54.337" v="4022" actId="20577"/>
          <ac:spMkLst>
            <pc:docMk/>
            <pc:sldMk cId="5507944" sldId="285"/>
            <ac:spMk id="2" creationId="{B7BC80B5-9595-49CF-8A57-2E35280DE29E}"/>
          </ac:spMkLst>
        </pc:spChg>
        <pc:spChg chg="mod">
          <ac:chgData name="Sai Kiran" userId="4784b96164e07e88" providerId="LiveId" clId="{58407047-83D4-4C00-BCC9-1E6FCBBD879C}" dt="2023-03-05T14:04:47.462" v="4759" actId="27636"/>
          <ac:spMkLst>
            <pc:docMk/>
            <pc:sldMk cId="5507944" sldId="285"/>
            <ac:spMk id="4" creationId="{626A6E19-2B57-5112-D729-0ACE925D5822}"/>
          </ac:spMkLst>
        </pc:spChg>
        <pc:spChg chg="add del">
          <ac:chgData name="Sai Kiran" userId="4784b96164e07e88" providerId="LiveId" clId="{58407047-83D4-4C00-BCC9-1E6FCBBD879C}" dt="2023-03-04T09:19:01.557" v="4026" actId="22"/>
          <ac:spMkLst>
            <pc:docMk/>
            <pc:sldMk cId="5507944" sldId="285"/>
            <ac:spMk id="6" creationId="{58D18872-9541-F785-8E89-0DCED363B1B8}"/>
          </ac:spMkLst>
        </pc:spChg>
        <pc:picChg chg="add del mod">
          <ac:chgData name="Sai Kiran" userId="4784b96164e07e88" providerId="LiveId" clId="{58407047-83D4-4C00-BCC9-1E6FCBBD879C}" dt="2023-03-04T09:19:16.696" v="4030" actId="21"/>
          <ac:picMkLst>
            <pc:docMk/>
            <pc:sldMk cId="5507944" sldId="285"/>
            <ac:picMk id="8" creationId="{A2620E40-1169-7FAB-69FF-E8F2B53E1E52}"/>
          </ac:picMkLst>
        </pc:picChg>
      </pc:sldChg>
      <pc:sldChg chg="new del">
        <pc:chgData name="Sai Kiran" userId="4784b96164e07e88" providerId="LiveId" clId="{58407047-83D4-4C00-BCC9-1E6FCBBD879C}" dt="2023-03-04T07:20:47.001" v="3874" actId="47"/>
        <pc:sldMkLst>
          <pc:docMk/>
          <pc:sldMk cId="1619683310" sldId="285"/>
        </pc:sldMkLst>
      </pc:sldChg>
      <pc:sldChg chg="addSp delSp modSp new mod">
        <pc:chgData name="Sai Kiran" userId="4784b96164e07e88" providerId="LiveId" clId="{58407047-83D4-4C00-BCC9-1E6FCBBD879C}" dt="2023-03-05T14:02:27.745" v="4657" actId="1076"/>
        <pc:sldMkLst>
          <pc:docMk/>
          <pc:sldMk cId="4246474718" sldId="286"/>
        </pc:sldMkLst>
        <pc:spChg chg="mod">
          <ac:chgData name="Sai Kiran" userId="4784b96164e07e88" providerId="LiveId" clId="{58407047-83D4-4C00-BCC9-1E6FCBBD879C}" dt="2023-03-04T09:39:49.538" v="4149" actId="20577"/>
          <ac:spMkLst>
            <pc:docMk/>
            <pc:sldMk cId="4246474718" sldId="286"/>
            <ac:spMk id="2" creationId="{7899D1A8-05B4-4965-6691-0D3C07C7CD01}"/>
          </ac:spMkLst>
        </pc:spChg>
        <pc:spChg chg="mod">
          <ac:chgData name="Sai Kiran" userId="4784b96164e07e88" providerId="LiveId" clId="{58407047-83D4-4C00-BCC9-1E6FCBBD879C}" dt="2023-03-05T14:02:20.470" v="4654" actId="14100"/>
          <ac:spMkLst>
            <pc:docMk/>
            <pc:sldMk cId="4246474718" sldId="286"/>
            <ac:spMk id="4" creationId="{45455BF2-0A45-F3F5-56EB-E8B17D7CD619}"/>
          </ac:spMkLst>
        </pc:spChg>
        <pc:spChg chg="add del">
          <ac:chgData name="Sai Kiran" userId="4784b96164e07e88" providerId="LiveId" clId="{58407047-83D4-4C00-BCC9-1E6FCBBD879C}" dt="2023-03-04T09:32:43.232" v="4082" actId="22"/>
          <ac:spMkLst>
            <pc:docMk/>
            <pc:sldMk cId="4246474718" sldId="286"/>
            <ac:spMk id="6" creationId="{C0641032-216F-C0D8-8D2A-70570F112B20}"/>
          </ac:spMkLst>
        </pc:spChg>
        <pc:picChg chg="add del mod">
          <ac:chgData name="Sai Kiran" userId="4784b96164e07e88" providerId="LiveId" clId="{58407047-83D4-4C00-BCC9-1E6FCBBD879C}" dt="2023-03-05T13:53:23.614" v="4570" actId="478"/>
          <ac:picMkLst>
            <pc:docMk/>
            <pc:sldMk cId="4246474718" sldId="286"/>
            <ac:picMk id="7" creationId="{8EEF002D-7A32-4DC2-98DB-032348104A9C}"/>
          </ac:picMkLst>
        </pc:picChg>
        <pc:picChg chg="add mod">
          <ac:chgData name="Sai Kiran" userId="4784b96164e07e88" providerId="LiveId" clId="{58407047-83D4-4C00-BCC9-1E6FCBBD879C}" dt="2023-03-05T14:02:27.745" v="4657" actId="1076"/>
          <ac:picMkLst>
            <pc:docMk/>
            <pc:sldMk cId="4246474718" sldId="286"/>
            <ac:picMk id="9" creationId="{6F791096-9B69-56DB-5CCF-8D06849BEF50}"/>
          </ac:picMkLst>
        </pc:picChg>
        <pc:picChg chg="add del mod">
          <ac:chgData name="Sai Kiran" userId="4784b96164e07e88" providerId="LiveId" clId="{58407047-83D4-4C00-BCC9-1E6FCBBD879C}" dt="2023-03-05T13:53:23.614" v="4570" actId="478"/>
          <ac:picMkLst>
            <pc:docMk/>
            <pc:sldMk cId="4246474718" sldId="286"/>
            <ac:picMk id="1026" creationId="{6E1528F6-6A42-7B17-538F-CA37955DF036}"/>
          </ac:picMkLst>
        </pc:picChg>
        <pc:picChg chg="add del mod">
          <ac:chgData name="Sai Kiran" userId="4784b96164e07e88" providerId="LiveId" clId="{58407047-83D4-4C00-BCC9-1E6FCBBD879C}" dt="2023-03-05T14:00:54.851" v="4636" actId="21"/>
          <ac:picMkLst>
            <pc:docMk/>
            <pc:sldMk cId="4246474718" sldId="286"/>
            <ac:picMk id="1028" creationId="{4736AAC8-A946-FB41-B4B2-39CE88C8B9DF}"/>
          </ac:picMkLst>
        </pc:picChg>
        <pc:picChg chg="add del mod">
          <ac:chgData name="Sai Kiran" userId="4784b96164e07e88" providerId="LiveId" clId="{58407047-83D4-4C00-BCC9-1E6FCBBD879C}" dt="2023-03-05T14:00:43.949" v="4631" actId="21"/>
          <ac:picMkLst>
            <pc:docMk/>
            <pc:sldMk cId="4246474718" sldId="286"/>
            <ac:picMk id="1030" creationId="{E0511602-DD58-5046-4B26-897BA5AE64F2}"/>
          </ac:picMkLst>
        </pc:picChg>
        <pc:picChg chg="add mod">
          <ac:chgData name="Sai Kiran" userId="4784b96164e07e88" providerId="LiveId" clId="{58407047-83D4-4C00-BCC9-1E6FCBBD879C}" dt="2023-03-05T14:02:22.537" v="4655" actId="1076"/>
          <ac:picMkLst>
            <pc:docMk/>
            <pc:sldMk cId="4246474718" sldId="286"/>
            <ac:picMk id="1032" creationId="{DDEEF78E-3906-5720-5937-5C39EACE44C8}"/>
          </ac:picMkLst>
        </pc:picChg>
      </pc:sldChg>
      <pc:sldChg chg="addSp delSp modSp new mod">
        <pc:chgData name="Sai Kiran" userId="4784b96164e07e88" providerId="LiveId" clId="{58407047-83D4-4C00-BCC9-1E6FCBBD879C}" dt="2023-03-05T13:27:25.684" v="4470" actId="1076"/>
        <pc:sldMkLst>
          <pc:docMk/>
          <pc:sldMk cId="1891669367" sldId="287"/>
        </pc:sldMkLst>
        <pc:spChg chg="del">
          <ac:chgData name="Sai Kiran" userId="4784b96164e07e88" providerId="LiveId" clId="{58407047-83D4-4C00-BCC9-1E6FCBBD879C}" dt="2023-03-05T13:27:18.198" v="4469" actId="478"/>
          <ac:spMkLst>
            <pc:docMk/>
            <pc:sldMk cId="1891669367" sldId="287"/>
            <ac:spMk id="2" creationId="{9B3B38F2-826D-2134-4E96-A5B0A03B64B8}"/>
          </ac:spMkLst>
        </pc:spChg>
        <pc:spChg chg="del">
          <ac:chgData name="Sai Kiran" userId="4784b96164e07e88" providerId="LiveId" clId="{58407047-83D4-4C00-BCC9-1E6FCBBD879C}" dt="2023-03-05T13:27:15.992" v="4468" actId="478"/>
          <ac:spMkLst>
            <pc:docMk/>
            <pc:sldMk cId="1891669367" sldId="287"/>
            <ac:spMk id="4" creationId="{C08A8FA5-100F-4567-0407-E9BE1C3ECB40}"/>
          </ac:spMkLst>
        </pc:spChg>
        <pc:picChg chg="add mod">
          <ac:chgData name="Sai Kiran" userId="4784b96164e07e88" providerId="LiveId" clId="{58407047-83D4-4C00-BCC9-1E6FCBBD879C}" dt="2023-03-05T13:27:25.684" v="4470" actId="1076"/>
          <ac:picMkLst>
            <pc:docMk/>
            <pc:sldMk cId="1891669367" sldId="287"/>
            <ac:picMk id="5" creationId="{3920CFB1-0400-5462-3574-51778C8E2211}"/>
          </ac:picMkLst>
        </pc:picChg>
      </pc:sldChg>
      <pc:sldChg chg="addSp delSp modSp new mod">
        <pc:chgData name="Sai Kiran" userId="4784b96164e07e88" providerId="LiveId" clId="{58407047-83D4-4C00-BCC9-1E6FCBBD879C}" dt="2023-03-05T14:01:41.071" v="4649" actId="1076"/>
        <pc:sldMkLst>
          <pc:docMk/>
          <pc:sldMk cId="1455941619" sldId="288"/>
        </pc:sldMkLst>
        <pc:spChg chg="del">
          <ac:chgData name="Sai Kiran" userId="4784b96164e07e88" providerId="LiveId" clId="{58407047-83D4-4C00-BCC9-1E6FCBBD879C}" dt="2023-03-05T14:00:50.085" v="4634" actId="478"/>
          <ac:spMkLst>
            <pc:docMk/>
            <pc:sldMk cId="1455941619" sldId="288"/>
            <ac:spMk id="2" creationId="{05300C2C-D125-2305-BC42-B4D49BF0EC87}"/>
          </ac:spMkLst>
        </pc:spChg>
        <pc:spChg chg="del">
          <ac:chgData name="Sai Kiran" userId="4784b96164e07e88" providerId="LiveId" clId="{58407047-83D4-4C00-BCC9-1E6FCBBD879C}" dt="2023-03-05T14:00:48.463" v="4633" actId="478"/>
          <ac:spMkLst>
            <pc:docMk/>
            <pc:sldMk cId="1455941619" sldId="288"/>
            <ac:spMk id="4" creationId="{212691CD-FF32-BE0C-1916-A8A4278489B7}"/>
          </ac:spMkLst>
        </pc:spChg>
        <pc:spChg chg="add mod">
          <ac:chgData name="Sai Kiran" userId="4784b96164e07e88" providerId="LiveId" clId="{58407047-83D4-4C00-BCC9-1E6FCBBD879C}" dt="2023-03-05T14:01:32.919" v="4645" actId="1076"/>
          <ac:spMkLst>
            <pc:docMk/>
            <pc:sldMk cId="1455941619" sldId="288"/>
            <ac:spMk id="8" creationId="{8C6231FE-0D6C-6988-CDF6-0644DBD41629}"/>
          </ac:spMkLst>
        </pc:spChg>
        <pc:picChg chg="add mod">
          <ac:chgData name="Sai Kiran" userId="4784b96164e07e88" providerId="LiveId" clId="{58407047-83D4-4C00-BCC9-1E6FCBBD879C}" dt="2023-03-05T14:01:41.071" v="4649" actId="1076"/>
          <ac:picMkLst>
            <pc:docMk/>
            <pc:sldMk cId="1455941619" sldId="288"/>
            <ac:picMk id="5" creationId="{C50E777F-DAEE-A49A-075E-9B85B0508180}"/>
          </ac:picMkLst>
        </pc:picChg>
        <pc:picChg chg="add mod">
          <ac:chgData name="Sai Kiran" userId="4784b96164e07e88" providerId="LiveId" clId="{58407047-83D4-4C00-BCC9-1E6FCBBD879C}" dt="2023-03-05T14:01:37.010" v="4647" actId="14100"/>
          <ac:picMkLst>
            <pc:docMk/>
            <pc:sldMk cId="1455941619" sldId="288"/>
            <ac:picMk id="6" creationId="{FC38E6C1-9567-7717-6434-B6F46434E008}"/>
          </ac:picMkLst>
        </pc:picChg>
      </pc:sldChg>
      <pc:sldChg chg="addSp delSp modSp mod delAnim modAnim">
        <pc:chgData name="Sai Kiran" userId="4784b96164e07e88" providerId="LiveId" clId="{58407047-83D4-4C00-BCC9-1E6FCBBD879C}" dt="2023-04-29T06:02:46.523" v="4786" actId="21"/>
        <pc:sldMkLst>
          <pc:docMk/>
          <pc:sldMk cId="3212918266" sldId="293"/>
        </pc:sldMkLst>
        <pc:picChg chg="add del mod">
          <ac:chgData name="Sai Kiran" userId="4784b96164e07e88" providerId="LiveId" clId="{58407047-83D4-4C00-BCC9-1E6FCBBD879C}" dt="2023-04-29T06:02:46.523" v="4786" actId="21"/>
          <ac:picMkLst>
            <pc:docMk/>
            <pc:sldMk cId="3212918266" sldId="293"/>
            <ac:picMk id="4" creationId="{A57D8B94-14C2-6FDF-4F9B-733188BBE463}"/>
          </ac:picMkLst>
        </pc:picChg>
        <pc:picChg chg="add del">
          <ac:chgData name="Sai Kiran" userId="4784b96164e07e88" providerId="LiveId" clId="{58407047-83D4-4C00-BCC9-1E6FCBBD879C}" dt="2023-04-29T06:02:44.828" v="4784" actId="21"/>
          <ac:picMkLst>
            <pc:docMk/>
            <pc:sldMk cId="3212918266" sldId="293"/>
            <ac:picMk id="10" creationId="{3936A851-D578-1EE4-8473-2EE9FCEA26A2}"/>
          </ac:picMkLst>
        </pc:picChg>
        <pc:cxnChg chg="add del">
          <ac:chgData name="Sai Kiran" userId="4784b96164e07e88" providerId="LiveId" clId="{58407047-83D4-4C00-BCC9-1E6FCBBD879C}" dt="2023-04-29T06:02:39.210" v="4777" actId="478"/>
          <ac:cxnSpMkLst>
            <pc:docMk/>
            <pc:sldMk cId="3212918266" sldId="293"/>
            <ac:cxnSpMk id="11" creationId="{BE2C96CA-B3B6-76CD-4374-A2165547A4E1}"/>
          </ac:cxnSpMkLst>
        </pc:cxnChg>
        <pc:cxnChg chg="add del">
          <ac:chgData name="Sai Kiran" userId="4784b96164e07e88" providerId="LiveId" clId="{58407047-83D4-4C00-BCC9-1E6FCBBD879C}" dt="2023-04-29T06:02:39.589" v="4778" actId="478"/>
          <ac:cxnSpMkLst>
            <pc:docMk/>
            <pc:sldMk cId="3212918266" sldId="293"/>
            <ac:cxnSpMk id="13" creationId="{A0C33C82-6B90-F063-74C8-B2BE4C5373CF}"/>
          </ac:cxnSpMkLst>
        </pc:cxnChg>
      </pc:sldChg>
      <pc:sldChg chg="addSp delSp modSp new mod modAnim">
        <pc:chgData name="Sai Kiran" userId="4784b96164e07e88" providerId="LiveId" clId="{58407047-83D4-4C00-BCC9-1E6FCBBD879C}" dt="2023-04-29T06:04:12.098" v="4799" actId="20577"/>
        <pc:sldMkLst>
          <pc:docMk/>
          <pc:sldMk cId="1612217711" sldId="294"/>
        </pc:sldMkLst>
        <pc:spChg chg="mod">
          <ac:chgData name="Sai Kiran" userId="4784b96164e07e88" providerId="LiveId" clId="{58407047-83D4-4C00-BCC9-1E6FCBBD879C}" dt="2023-04-29T06:04:12.098" v="4799" actId="20577"/>
          <ac:spMkLst>
            <pc:docMk/>
            <pc:sldMk cId="1612217711" sldId="294"/>
            <ac:spMk id="2" creationId="{55C08BED-5C8B-8B40-F116-BFEDA00C57FA}"/>
          </ac:spMkLst>
        </pc:spChg>
        <pc:spChg chg="del mod">
          <ac:chgData name="Sai Kiran" userId="4784b96164e07e88" providerId="LiveId" clId="{58407047-83D4-4C00-BCC9-1E6FCBBD879C}" dt="2023-04-29T06:03:02.534" v="4791" actId="478"/>
          <ac:spMkLst>
            <pc:docMk/>
            <pc:sldMk cId="1612217711" sldId="294"/>
            <ac:spMk id="4" creationId="{271E7830-CF56-A2C3-2633-22BD2FB3F07B}"/>
          </ac:spMkLst>
        </pc:spChg>
        <pc:picChg chg="add mod">
          <ac:chgData name="Sai Kiran" userId="4784b96164e07e88" providerId="LiveId" clId="{58407047-83D4-4C00-BCC9-1E6FCBBD879C}" dt="2023-04-29T06:02:58.257" v="4789" actId="1076"/>
          <ac:picMkLst>
            <pc:docMk/>
            <pc:sldMk cId="1612217711" sldId="294"/>
            <ac:picMk id="5" creationId="{F3C72D66-3D31-B8BE-B267-716A2B5B1775}"/>
          </ac:picMkLst>
        </pc:picChg>
      </pc:sldChg>
    </pc:docChg>
  </pc:docChgLst>
  <pc:docChgLst>
    <pc:chgData name="Sai Kiran" userId="4784b96164e07e88" providerId="LiveId" clId="{BFE0334E-B411-4DAF-8E9D-07C1C23BE024}"/>
    <pc:docChg chg="undo custSel addSld modSld">
      <pc:chgData name="Sai Kiran" userId="4784b96164e07e88" providerId="LiveId" clId="{BFE0334E-B411-4DAF-8E9D-07C1C23BE024}" dt="2023-02-24T05:31:17.122" v="1620" actId="1076"/>
      <pc:docMkLst>
        <pc:docMk/>
      </pc:docMkLst>
      <pc:sldChg chg="modSp mod">
        <pc:chgData name="Sai Kiran" userId="4784b96164e07e88" providerId="LiveId" clId="{BFE0334E-B411-4DAF-8E9D-07C1C23BE024}" dt="2023-02-04T05:51:03.599" v="56" actId="20577"/>
        <pc:sldMkLst>
          <pc:docMk/>
          <pc:sldMk cId="0" sldId="257"/>
        </pc:sldMkLst>
        <pc:spChg chg="mod">
          <ac:chgData name="Sai Kiran" userId="4784b96164e07e88" providerId="LiveId" clId="{BFE0334E-B411-4DAF-8E9D-07C1C23BE024}" dt="2023-02-04T05:51:03.599" v="56" actId="20577"/>
          <ac:spMkLst>
            <pc:docMk/>
            <pc:sldMk cId="0" sldId="257"/>
            <ac:spMk id="1048584" creationId="{00000000-0000-0000-0000-000000000000}"/>
          </ac:spMkLst>
        </pc:spChg>
      </pc:sldChg>
      <pc:sldChg chg="modSp mod">
        <pc:chgData name="Sai Kiran" userId="4784b96164e07e88" providerId="LiveId" clId="{BFE0334E-B411-4DAF-8E9D-07C1C23BE024}" dt="2023-02-04T06:02:07.947" v="379" actId="20577"/>
        <pc:sldMkLst>
          <pc:docMk/>
          <pc:sldMk cId="375092983" sldId="258"/>
        </pc:sldMkLst>
        <pc:spChg chg="mod">
          <ac:chgData name="Sai Kiran" userId="4784b96164e07e88" providerId="LiveId" clId="{BFE0334E-B411-4DAF-8E9D-07C1C23BE024}" dt="2023-02-04T06:02:07.947" v="379" actId="20577"/>
          <ac:spMkLst>
            <pc:docMk/>
            <pc:sldMk cId="375092983" sldId="258"/>
            <ac:spMk id="3" creationId="{C83247F5-D24A-F7A3-6B07-65684F037C7E}"/>
          </ac:spMkLst>
        </pc:spChg>
      </pc:sldChg>
      <pc:sldChg chg="modSp mod">
        <pc:chgData name="Sai Kiran" userId="4784b96164e07e88" providerId="LiveId" clId="{BFE0334E-B411-4DAF-8E9D-07C1C23BE024}" dt="2023-02-04T08:16:27.366" v="543" actId="21"/>
        <pc:sldMkLst>
          <pc:docMk/>
          <pc:sldMk cId="636586739" sldId="260"/>
        </pc:sldMkLst>
        <pc:spChg chg="mod">
          <ac:chgData name="Sai Kiran" userId="4784b96164e07e88" providerId="LiveId" clId="{BFE0334E-B411-4DAF-8E9D-07C1C23BE024}" dt="2023-02-04T06:00:16.437" v="305" actId="20577"/>
          <ac:spMkLst>
            <pc:docMk/>
            <pc:sldMk cId="636586739" sldId="260"/>
            <ac:spMk id="2" creationId="{941FCE49-1D09-3C70-E206-0D8CE0A375C9}"/>
          </ac:spMkLst>
        </pc:spChg>
        <pc:spChg chg="mod">
          <ac:chgData name="Sai Kiran" userId="4784b96164e07e88" providerId="LiveId" clId="{BFE0334E-B411-4DAF-8E9D-07C1C23BE024}" dt="2023-02-04T08:16:27.366" v="543" actId="21"/>
          <ac:spMkLst>
            <pc:docMk/>
            <pc:sldMk cId="636586739" sldId="260"/>
            <ac:spMk id="4" creationId="{1734CD7E-6466-4095-DF70-175632A57B76}"/>
          </ac:spMkLst>
        </pc:spChg>
      </pc:sldChg>
      <pc:sldChg chg="modSp new mod">
        <pc:chgData name="Sai Kiran" userId="4784b96164e07e88" providerId="LiveId" clId="{BFE0334E-B411-4DAF-8E9D-07C1C23BE024}" dt="2023-02-04T06:26:00.575" v="481" actId="403"/>
        <pc:sldMkLst>
          <pc:docMk/>
          <pc:sldMk cId="3596905823" sldId="261"/>
        </pc:sldMkLst>
        <pc:spChg chg="mod">
          <ac:chgData name="Sai Kiran" userId="4784b96164e07e88" providerId="LiveId" clId="{BFE0334E-B411-4DAF-8E9D-07C1C23BE024}" dt="2023-02-04T06:23:24.154" v="440" actId="20577"/>
          <ac:spMkLst>
            <pc:docMk/>
            <pc:sldMk cId="3596905823" sldId="261"/>
            <ac:spMk id="2" creationId="{F45C524A-0155-44D6-9812-24695C4E7907}"/>
          </ac:spMkLst>
        </pc:spChg>
        <pc:spChg chg="mod">
          <ac:chgData name="Sai Kiran" userId="4784b96164e07e88" providerId="LiveId" clId="{BFE0334E-B411-4DAF-8E9D-07C1C23BE024}" dt="2023-02-04T06:26:00.575" v="481" actId="403"/>
          <ac:spMkLst>
            <pc:docMk/>
            <pc:sldMk cId="3596905823" sldId="261"/>
            <ac:spMk id="4" creationId="{9DBCFE22-3218-7BF6-BFDD-FEBD14665AC0}"/>
          </ac:spMkLst>
        </pc:spChg>
      </pc:sldChg>
      <pc:sldChg chg="addSp modSp new mod">
        <pc:chgData name="Sai Kiran" userId="4784b96164e07e88" providerId="LiveId" clId="{BFE0334E-B411-4DAF-8E9D-07C1C23BE024}" dt="2023-02-04T08:18:46.792" v="599" actId="1076"/>
        <pc:sldMkLst>
          <pc:docMk/>
          <pc:sldMk cId="1530538844" sldId="262"/>
        </pc:sldMkLst>
        <pc:spChg chg="mod">
          <ac:chgData name="Sai Kiran" userId="4784b96164e07e88" providerId="LiveId" clId="{BFE0334E-B411-4DAF-8E9D-07C1C23BE024}" dt="2023-02-04T06:26:19.064" v="497" actId="20577"/>
          <ac:spMkLst>
            <pc:docMk/>
            <pc:sldMk cId="1530538844" sldId="262"/>
            <ac:spMk id="2" creationId="{50208E00-7471-1757-7112-551FF96B9FD8}"/>
          </ac:spMkLst>
        </pc:spChg>
        <pc:spChg chg="mod">
          <ac:chgData name="Sai Kiran" userId="4784b96164e07e88" providerId="LiveId" clId="{BFE0334E-B411-4DAF-8E9D-07C1C23BE024}" dt="2023-02-04T08:18:40.962" v="596" actId="14100"/>
          <ac:spMkLst>
            <pc:docMk/>
            <pc:sldMk cId="1530538844" sldId="262"/>
            <ac:spMk id="4" creationId="{23674FBE-6EDC-349F-8221-53BCDD988EDE}"/>
          </ac:spMkLst>
        </pc:spChg>
        <pc:spChg chg="add mod">
          <ac:chgData name="Sai Kiran" userId="4784b96164e07e88" providerId="LiveId" clId="{BFE0334E-B411-4DAF-8E9D-07C1C23BE024}" dt="2023-02-04T08:18:46.792" v="599" actId="1076"/>
          <ac:spMkLst>
            <pc:docMk/>
            <pc:sldMk cId="1530538844" sldId="262"/>
            <ac:spMk id="5" creationId="{5ECB9803-5844-7E36-B966-E358883A58B0}"/>
          </ac:spMkLst>
        </pc:spChg>
      </pc:sldChg>
      <pc:sldChg chg="modSp new mod">
        <pc:chgData name="Sai Kiran" userId="4784b96164e07e88" providerId="LiveId" clId="{BFE0334E-B411-4DAF-8E9D-07C1C23BE024}" dt="2023-02-04T08:18:32.419" v="594" actId="20577"/>
        <pc:sldMkLst>
          <pc:docMk/>
          <pc:sldMk cId="1922540955" sldId="263"/>
        </pc:sldMkLst>
        <pc:spChg chg="mod">
          <ac:chgData name="Sai Kiran" userId="4784b96164e07e88" providerId="LiveId" clId="{BFE0334E-B411-4DAF-8E9D-07C1C23BE024}" dt="2023-02-04T08:18:32.419" v="594" actId="20577"/>
          <ac:spMkLst>
            <pc:docMk/>
            <pc:sldMk cId="1922540955" sldId="263"/>
            <ac:spMk id="2" creationId="{8412B453-722E-2E42-01C8-98C40D5B5BF7}"/>
          </ac:spMkLst>
        </pc:spChg>
        <pc:spChg chg="mod">
          <ac:chgData name="Sai Kiran" userId="4784b96164e07e88" providerId="LiveId" clId="{BFE0334E-B411-4DAF-8E9D-07C1C23BE024}" dt="2023-02-04T08:18:27.113" v="582" actId="12"/>
          <ac:spMkLst>
            <pc:docMk/>
            <pc:sldMk cId="1922540955" sldId="263"/>
            <ac:spMk id="4" creationId="{0B8EF623-D216-F34E-AFE7-9751E9F275C6}"/>
          </ac:spMkLst>
        </pc:spChg>
      </pc:sldChg>
      <pc:sldChg chg="addSp delSp modSp new mod">
        <pc:chgData name="Sai Kiran" userId="4784b96164e07e88" providerId="LiveId" clId="{BFE0334E-B411-4DAF-8E9D-07C1C23BE024}" dt="2023-02-04T08:17:26.288" v="570" actId="5793"/>
        <pc:sldMkLst>
          <pc:docMk/>
          <pc:sldMk cId="1805937500" sldId="264"/>
        </pc:sldMkLst>
        <pc:spChg chg="mod">
          <ac:chgData name="Sai Kiran" userId="4784b96164e07e88" providerId="LiveId" clId="{BFE0334E-B411-4DAF-8E9D-07C1C23BE024}" dt="2023-02-04T08:16:39.961" v="555" actId="5793"/>
          <ac:spMkLst>
            <pc:docMk/>
            <pc:sldMk cId="1805937500" sldId="264"/>
            <ac:spMk id="2" creationId="{0F21B403-E6C5-90EB-2BCC-07BC7D88DA72}"/>
          </ac:spMkLst>
        </pc:spChg>
        <pc:spChg chg="mod">
          <ac:chgData name="Sai Kiran" userId="4784b96164e07e88" providerId="LiveId" clId="{BFE0334E-B411-4DAF-8E9D-07C1C23BE024}" dt="2023-02-04T08:17:26.288" v="570" actId="5793"/>
          <ac:spMkLst>
            <pc:docMk/>
            <pc:sldMk cId="1805937500" sldId="264"/>
            <ac:spMk id="4" creationId="{3B45CD53-1381-EAAA-4EBD-A8F07E6C79E2}"/>
          </ac:spMkLst>
        </pc:spChg>
        <pc:spChg chg="add del mod">
          <ac:chgData name="Sai Kiran" userId="4784b96164e07e88" providerId="LiveId" clId="{BFE0334E-B411-4DAF-8E9D-07C1C23BE024}" dt="2023-02-04T08:17:13.039" v="563" actId="478"/>
          <ac:spMkLst>
            <pc:docMk/>
            <pc:sldMk cId="1805937500" sldId="264"/>
            <ac:spMk id="6" creationId="{E93AB9DE-0A3D-FDEC-60E7-0562E0FE8FBB}"/>
          </ac:spMkLst>
        </pc:spChg>
      </pc:sldChg>
      <pc:sldChg chg="addSp delSp modSp new mod">
        <pc:chgData name="Sai Kiran" userId="4784b96164e07e88" providerId="LiveId" clId="{BFE0334E-B411-4DAF-8E9D-07C1C23BE024}" dt="2023-02-24T05:15:25.538" v="944" actId="255"/>
        <pc:sldMkLst>
          <pc:docMk/>
          <pc:sldMk cId="1245507718" sldId="265"/>
        </pc:sldMkLst>
        <pc:spChg chg="mod">
          <ac:chgData name="Sai Kiran" userId="4784b96164e07e88" providerId="LiveId" clId="{BFE0334E-B411-4DAF-8E9D-07C1C23BE024}" dt="2023-02-04T08:19:24.278" v="617" actId="20577"/>
          <ac:spMkLst>
            <pc:docMk/>
            <pc:sldMk cId="1245507718" sldId="265"/>
            <ac:spMk id="2" creationId="{953FB5B8-A818-DBEF-A30D-6D743429F6D9}"/>
          </ac:spMkLst>
        </pc:spChg>
        <pc:spChg chg="mod">
          <ac:chgData name="Sai Kiran" userId="4784b96164e07e88" providerId="LiveId" clId="{BFE0334E-B411-4DAF-8E9D-07C1C23BE024}" dt="2023-02-24T05:15:25.538" v="944" actId="255"/>
          <ac:spMkLst>
            <pc:docMk/>
            <pc:sldMk cId="1245507718" sldId="265"/>
            <ac:spMk id="4" creationId="{0B52A743-55D9-9198-0C8C-E1EC0EF00F74}"/>
          </ac:spMkLst>
        </pc:spChg>
        <pc:spChg chg="add del">
          <ac:chgData name="Sai Kiran" userId="4784b96164e07e88" providerId="LiveId" clId="{BFE0334E-B411-4DAF-8E9D-07C1C23BE024}" dt="2023-02-04T08:32:32.511" v="872" actId="22"/>
          <ac:spMkLst>
            <pc:docMk/>
            <pc:sldMk cId="1245507718" sldId="265"/>
            <ac:spMk id="6" creationId="{C0D5F061-228D-167A-A896-BADECFF281D9}"/>
          </ac:spMkLst>
        </pc:spChg>
      </pc:sldChg>
      <pc:sldChg chg="addSp modSp new mod">
        <pc:chgData name="Sai Kiran" userId="4784b96164e07e88" providerId="LiveId" clId="{BFE0334E-B411-4DAF-8E9D-07C1C23BE024}" dt="2023-02-24T04:48:06.774" v="933" actId="14100"/>
        <pc:sldMkLst>
          <pc:docMk/>
          <pc:sldMk cId="1333356948" sldId="266"/>
        </pc:sldMkLst>
        <pc:spChg chg="mod">
          <ac:chgData name="Sai Kiran" userId="4784b96164e07e88" providerId="LiveId" clId="{BFE0334E-B411-4DAF-8E9D-07C1C23BE024}" dt="2023-02-04T08:21:00.002" v="631" actId="20577"/>
          <ac:spMkLst>
            <pc:docMk/>
            <pc:sldMk cId="1333356948" sldId="266"/>
            <ac:spMk id="2" creationId="{3C5DE093-989A-443F-C4F8-A3F3745BDD96}"/>
          </ac:spMkLst>
        </pc:spChg>
        <pc:spChg chg="mod">
          <ac:chgData name="Sai Kiran" userId="4784b96164e07e88" providerId="LiveId" clId="{BFE0334E-B411-4DAF-8E9D-07C1C23BE024}" dt="2023-02-04T08:31:01.141" v="857" actId="1076"/>
          <ac:spMkLst>
            <pc:docMk/>
            <pc:sldMk cId="1333356948" sldId="266"/>
            <ac:spMk id="4" creationId="{F1073EA6-D4E3-F591-5245-CE88D4AF4F95}"/>
          </ac:spMkLst>
        </pc:spChg>
        <pc:spChg chg="mod">
          <ac:chgData name="Sai Kiran" userId="4784b96164e07e88" providerId="LiveId" clId="{BFE0334E-B411-4DAF-8E9D-07C1C23BE024}" dt="2023-02-04T08:22:07.802" v="648" actId="20577"/>
          <ac:spMkLst>
            <pc:docMk/>
            <pc:sldMk cId="1333356948" sldId="266"/>
            <ac:spMk id="6" creationId="{7834A505-9C1E-CDE7-A7BA-C0A06501AA61}"/>
          </ac:spMkLst>
        </pc:spChg>
        <pc:spChg chg="mod">
          <ac:chgData name="Sai Kiran" userId="4784b96164e07e88" providerId="LiveId" clId="{BFE0334E-B411-4DAF-8E9D-07C1C23BE024}" dt="2023-02-04T08:21:32.353" v="632"/>
          <ac:spMkLst>
            <pc:docMk/>
            <pc:sldMk cId="1333356948" sldId="266"/>
            <ac:spMk id="7" creationId="{72E35681-AABB-B451-5C33-8E6DE4514519}"/>
          </ac:spMkLst>
        </pc:spChg>
        <pc:spChg chg="add mod">
          <ac:chgData name="Sai Kiran" userId="4784b96164e07e88" providerId="LiveId" clId="{BFE0334E-B411-4DAF-8E9D-07C1C23BE024}" dt="2023-02-04T08:31:23.165" v="869" actId="1076"/>
          <ac:spMkLst>
            <pc:docMk/>
            <pc:sldMk cId="1333356948" sldId="266"/>
            <ac:spMk id="8" creationId="{39B32747-2946-53B4-7962-1F9D5268823B}"/>
          </ac:spMkLst>
        </pc:spChg>
        <pc:spChg chg="mod">
          <ac:chgData name="Sai Kiran" userId="4784b96164e07e88" providerId="LiveId" clId="{BFE0334E-B411-4DAF-8E9D-07C1C23BE024}" dt="2023-02-04T08:23:01.945" v="664"/>
          <ac:spMkLst>
            <pc:docMk/>
            <pc:sldMk cId="1333356948" sldId="266"/>
            <ac:spMk id="10" creationId="{28D82617-FD2A-E148-7074-3EE29413C3EB}"/>
          </ac:spMkLst>
        </pc:spChg>
        <pc:spChg chg="mod">
          <ac:chgData name="Sai Kiran" userId="4784b96164e07e88" providerId="LiveId" clId="{BFE0334E-B411-4DAF-8E9D-07C1C23BE024}" dt="2023-02-04T08:24:35.342" v="705" actId="20577"/>
          <ac:spMkLst>
            <pc:docMk/>
            <pc:sldMk cId="1333356948" sldId="266"/>
            <ac:spMk id="11" creationId="{65DC9DC1-2AF5-FEBA-37C1-9FB1A7A81312}"/>
          </ac:spMkLst>
        </pc:spChg>
        <pc:spChg chg="mod">
          <ac:chgData name="Sai Kiran" userId="4784b96164e07e88" providerId="LiveId" clId="{BFE0334E-B411-4DAF-8E9D-07C1C23BE024}" dt="2023-02-04T08:23:01.945" v="664"/>
          <ac:spMkLst>
            <pc:docMk/>
            <pc:sldMk cId="1333356948" sldId="266"/>
            <ac:spMk id="12" creationId="{F169F983-3CC4-379D-9068-B46E698692C9}"/>
          </ac:spMkLst>
        </pc:spChg>
        <pc:spChg chg="mod">
          <ac:chgData name="Sai Kiran" userId="4784b96164e07e88" providerId="LiveId" clId="{BFE0334E-B411-4DAF-8E9D-07C1C23BE024}" dt="2023-02-04T08:24:40.912" v="706"/>
          <ac:spMkLst>
            <pc:docMk/>
            <pc:sldMk cId="1333356948" sldId="266"/>
            <ac:spMk id="14" creationId="{1B491B83-7309-41F3-D075-33452B443712}"/>
          </ac:spMkLst>
        </pc:spChg>
        <pc:spChg chg="mod">
          <ac:chgData name="Sai Kiran" userId="4784b96164e07e88" providerId="LiveId" clId="{BFE0334E-B411-4DAF-8E9D-07C1C23BE024}" dt="2023-02-04T08:25:33.821" v="741" actId="403"/>
          <ac:spMkLst>
            <pc:docMk/>
            <pc:sldMk cId="1333356948" sldId="266"/>
            <ac:spMk id="15" creationId="{6A93E593-449E-96C6-7810-A0C2A81C43F5}"/>
          </ac:spMkLst>
        </pc:spChg>
        <pc:spChg chg="mod">
          <ac:chgData name="Sai Kiran" userId="4784b96164e07e88" providerId="LiveId" clId="{BFE0334E-B411-4DAF-8E9D-07C1C23BE024}" dt="2023-02-04T08:24:40.912" v="706"/>
          <ac:spMkLst>
            <pc:docMk/>
            <pc:sldMk cId="1333356948" sldId="266"/>
            <ac:spMk id="16" creationId="{A8A04BC1-69A8-BD3D-ECD1-01139DC2985A}"/>
          </ac:spMkLst>
        </pc:spChg>
        <pc:spChg chg="mod">
          <ac:chgData name="Sai Kiran" userId="4784b96164e07e88" providerId="LiveId" clId="{BFE0334E-B411-4DAF-8E9D-07C1C23BE024}" dt="2023-02-04T08:26:09.977" v="745"/>
          <ac:spMkLst>
            <pc:docMk/>
            <pc:sldMk cId="1333356948" sldId="266"/>
            <ac:spMk id="18" creationId="{8C3FFB7A-F3F9-207B-2582-F6794805F941}"/>
          </ac:spMkLst>
        </pc:spChg>
        <pc:spChg chg="mod">
          <ac:chgData name="Sai Kiran" userId="4784b96164e07e88" providerId="LiveId" clId="{BFE0334E-B411-4DAF-8E9D-07C1C23BE024}" dt="2023-02-04T08:26:40.122" v="760" actId="403"/>
          <ac:spMkLst>
            <pc:docMk/>
            <pc:sldMk cId="1333356948" sldId="266"/>
            <ac:spMk id="19" creationId="{A29D05F0-5550-AEE8-A7CE-916039FE4A54}"/>
          </ac:spMkLst>
        </pc:spChg>
        <pc:spChg chg="mod">
          <ac:chgData name="Sai Kiran" userId="4784b96164e07e88" providerId="LiveId" clId="{BFE0334E-B411-4DAF-8E9D-07C1C23BE024}" dt="2023-02-04T08:26:09.977" v="745"/>
          <ac:spMkLst>
            <pc:docMk/>
            <pc:sldMk cId="1333356948" sldId="266"/>
            <ac:spMk id="20" creationId="{442C8E04-C9A1-0188-2E57-1A0AE0580548}"/>
          </ac:spMkLst>
        </pc:spChg>
        <pc:spChg chg="add mod">
          <ac:chgData name="Sai Kiran" userId="4784b96164e07e88" providerId="LiveId" clId="{BFE0334E-B411-4DAF-8E9D-07C1C23BE024}" dt="2023-02-24T04:47:47.029" v="931" actId="1037"/>
          <ac:spMkLst>
            <pc:docMk/>
            <pc:sldMk cId="1333356948" sldId="266"/>
            <ac:spMk id="21" creationId="{48E7C8F7-99E7-B1F8-EB3E-1EE3CD44F844}"/>
          </ac:spMkLst>
        </pc:spChg>
        <pc:spChg chg="mod">
          <ac:chgData name="Sai Kiran" userId="4784b96164e07e88" providerId="LiveId" clId="{BFE0334E-B411-4DAF-8E9D-07C1C23BE024}" dt="2023-02-04T08:26:56.812" v="763"/>
          <ac:spMkLst>
            <pc:docMk/>
            <pc:sldMk cId="1333356948" sldId="266"/>
            <ac:spMk id="23" creationId="{38AB3B85-5C56-6DF5-8B29-5BF0C8EE3AA8}"/>
          </ac:spMkLst>
        </pc:spChg>
        <pc:spChg chg="mod">
          <ac:chgData name="Sai Kiran" userId="4784b96164e07e88" providerId="LiveId" clId="{BFE0334E-B411-4DAF-8E9D-07C1C23BE024}" dt="2023-02-04T08:29:28.343" v="830" actId="403"/>
          <ac:spMkLst>
            <pc:docMk/>
            <pc:sldMk cId="1333356948" sldId="266"/>
            <ac:spMk id="24" creationId="{3F9742F9-3641-675B-7F97-B67047549F10}"/>
          </ac:spMkLst>
        </pc:spChg>
        <pc:spChg chg="mod">
          <ac:chgData name="Sai Kiran" userId="4784b96164e07e88" providerId="LiveId" clId="{BFE0334E-B411-4DAF-8E9D-07C1C23BE024}" dt="2023-02-04T08:26:56.812" v="763"/>
          <ac:spMkLst>
            <pc:docMk/>
            <pc:sldMk cId="1333356948" sldId="266"/>
            <ac:spMk id="25" creationId="{5C739DD3-9927-FF77-F91A-BB3EE9877668}"/>
          </ac:spMkLst>
        </pc:spChg>
        <pc:spChg chg="mod">
          <ac:chgData name="Sai Kiran" userId="4784b96164e07e88" providerId="LiveId" clId="{BFE0334E-B411-4DAF-8E9D-07C1C23BE024}" dt="2023-02-04T08:27:02.797" v="764"/>
          <ac:spMkLst>
            <pc:docMk/>
            <pc:sldMk cId="1333356948" sldId="266"/>
            <ac:spMk id="27" creationId="{27D13A17-E3FE-0D1A-46BE-295DEA8FA244}"/>
          </ac:spMkLst>
        </pc:spChg>
        <pc:spChg chg="mod">
          <ac:chgData name="Sai Kiran" userId="4784b96164e07e88" providerId="LiveId" clId="{BFE0334E-B411-4DAF-8E9D-07C1C23BE024}" dt="2023-02-04T08:30:14.979" v="849" actId="1076"/>
          <ac:spMkLst>
            <pc:docMk/>
            <pc:sldMk cId="1333356948" sldId="266"/>
            <ac:spMk id="28" creationId="{9CB790D2-6729-CEF4-BC80-C3A551584CEA}"/>
          </ac:spMkLst>
        </pc:spChg>
        <pc:spChg chg="mod">
          <ac:chgData name="Sai Kiran" userId="4784b96164e07e88" providerId="LiveId" clId="{BFE0334E-B411-4DAF-8E9D-07C1C23BE024}" dt="2023-02-04T08:30:10.501" v="848" actId="1076"/>
          <ac:spMkLst>
            <pc:docMk/>
            <pc:sldMk cId="1333356948" sldId="266"/>
            <ac:spMk id="29" creationId="{63C715F1-E981-6D10-6775-B596579B72C3}"/>
          </ac:spMkLst>
        </pc:spChg>
        <pc:spChg chg="mod">
          <ac:chgData name="Sai Kiran" userId="4784b96164e07e88" providerId="LiveId" clId="{BFE0334E-B411-4DAF-8E9D-07C1C23BE024}" dt="2023-02-04T08:27:04.261" v="765"/>
          <ac:spMkLst>
            <pc:docMk/>
            <pc:sldMk cId="1333356948" sldId="266"/>
            <ac:spMk id="31" creationId="{4B2E47F8-0E5C-E999-4949-B7B86E1A1ABF}"/>
          </ac:spMkLst>
        </pc:spChg>
        <pc:spChg chg="mod">
          <ac:chgData name="Sai Kiran" userId="4784b96164e07e88" providerId="LiveId" clId="{BFE0334E-B411-4DAF-8E9D-07C1C23BE024}" dt="2023-02-04T08:29:54.341" v="846" actId="1076"/>
          <ac:spMkLst>
            <pc:docMk/>
            <pc:sldMk cId="1333356948" sldId="266"/>
            <ac:spMk id="32" creationId="{7E7812FC-EDD2-6B79-BE32-009BA8A5F5A8}"/>
          </ac:spMkLst>
        </pc:spChg>
        <pc:spChg chg="mod">
          <ac:chgData name="Sai Kiran" userId="4784b96164e07e88" providerId="LiveId" clId="{BFE0334E-B411-4DAF-8E9D-07C1C23BE024}" dt="2023-02-04T08:27:04.261" v="765"/>
          <ac:spMkLst>
            <pc:docMk/>
            <pc:sldMk cId="1333356948" sldId="266"/>
            <ac:spMk id="33" creationId="{FA786B33-2013-4B51-47C2-DA2071FA4BBC}"/>
          </ac:spMkLst>
        </pc:spChg>
        <pc:spChg chg="mod">
          <ac:chgData name="Sai Kiran" userId="4784b96164e07e88" providerId="LiveId" clId="{BFE0334E-B411-4DAF-8E9D-07C1C23BE024}" dt="2023-02-04T08:27:12.952" v="767"/>
          <ac:spMkLst>
            <pc:docMk/>
            <pc:sldMk cId="1333356948" sldId="266"/>
            <ac:spMk id="35" creationId="{70A32FCA-5A9D-B2C1-44AD-48EB9EF89AAB}"/>
          </ac:spMkLst>
        </pc:spChg>
        <pc:spChg chg="mod">
          <ac:chgData name="Sai Kiran" userId="4784b96164e07e88" providerId="LiveId" clId="{BFE0334E-B411-4DAF-8E9D-07C1C23BE024}" dt="2023-02-04T08:27:12.952" v="767"/>
          <ac:spMkLst>
            <pc:docMk/>
            <pc:sldMk cId="1333356948" sldId="266"/>
            <ac:spMk id="36" creationId="{4BC1E18E-9FD8-F173-E633-9A5BB4BE91AD}"/>
          </ac:spMkLst>
        </pc:spChg>
        <pc:spChg chg="mod">
          <ac:chgData name="Sai Kiran" userId="4784b96164e07e88" providerId="LiveId" clId="{BFE0334E-B411-4DAF-8E9D-07C1C23BE024}" dt="2023-02-04T08:27:42.541" v="773"/>
          <ac:spMkLst>
            <pc:docMk/>
            <pc:sldMk cId="1333356948" sldId="266"/>
            <ac:spMk id="38" creationId="{E5408652-7CEA-D1B7-F3A8-A383C8CE2825}"/>
          </ac:spMkLst>
        </pc:spChg>
        <pc:spChg chg="mod">
          <ac:chgData name="Sai Kiran" userId="4784b96164e07e88" providerId="LiveId" clId="{BFE0334E-B411-4DAF-8E9D-07C1C23BE024}" dt="2023-02-04T08:29:44.015" v="844" actId="403"/>
          <ac:spMkLst>
            <pc:docMk/>
            <pc:sldMk cId="1333356948" sldId="266"/>
            <ac:spMk id="39" creationId="{6084D6A5-6852-FDE4-8ABC-8D185AAD99B0}"/>
          </ac:spMkLst>
        </pc:spChg>
        <pc:spChg chg="mod">
          <ac:chgData name="Sai Kiran" userId="4784b96164e07e88" providerId="LiveId" clId="{BFE0334E-B411-4DAF-8E9D-07C1C23BE024}" dt="2023-02-04T08:27:42.541" v="773"/>
          <ac:spMkLst>
            <pc:docMk/>
            <pc:sldMk cId="1333356948" sldId="266"/>
            <ac:spMk id="40" creationId="{1712068B-B6FC-7F8E-176C-FF265B589D4A}"/>
          </ac:spMkLst>
        </pc:spChg>
        <pc:spChg chg="add mod">
          <ac:chgData name="Sai Kiran" userId="4784b96164e07e88" providerId="LiveId" clId="{BFE0334E-B411-4DAF-8E9D-07C1C23BE024}" dt="2023-02-04T08:30:26.642" v="852" actId="1076"/>
          <ac:spMkLst>
            <pc:docMk/>
            <pc:sldMk cId="1333356948" sldId="266"/>
            <ac:spMk id="42" creationId="{AF612D11-E079-A8C3-5037-DB8B8E040105}"/>
          </ac:spMkLst>
        </pc:spChg>
        <pc:grpChg chg="add mod">
          <ac:chgData name="Sai Kiran" userId="4784b96164e07e88" providerId="LiveId" clId="{BFE0334E-B411-4DAF-8E9D-07C1C23BE024}" dt="2023-02-04T08:31:30.321" v="870" actId="1076"/>
          <ac:grpSpMkLst>
            <pc:docMk/>
            <pc:sldMk cId="1333356948" sldId="266"/>
            <ac:grpSpMk id="5" creationId="{949394CE-13C7-052E-BC4F-E4DA4F5CEC61}"/>
          </ac:grpSpMkLst>
        </pc:grpChg>
        <pc:grpChg chg="add mod">
          <ac:chgData name="Sai Kiran" userId="4784b96164e07e88" providerId="LiveId" clId="{BFE0334E-B411-4DAF-8E9D-07C1C23BE024}" dt="2023-02-04T08:31:08.271" v="859" actId="1076"/>
          <ac:grpSpMkLst>
            <pc:docMk/>
            <pc:sldMk cId="1333356948" sldId="266"/>
            <ac:grpSpMk id="9" creationId="{3364A960-9785-7DC8-52B3-73733885A3BF}"/>
          </ac:grpSpMkLst>
        </pc:grpChg>
        <pc:grpChg chg="add mod">
          <ac:chgData name="Sai Kiran" userId="4784b96164e07e88" providerId="LiveId" clId="{BFE0334E-B411-4DAF-8E9D-07C1C23BE024}" dt="2023-02-04T08:31:04.751" v="858" actId="1076"/>
          <ac:grpSpMkLst>
            <pc:docMk/>
            <pc:sldMk cId="1333356948" sldId="266"/>
            <ac:grpSpMk id="13" creationId="{8CFABE43-B277-E185-843B-6784175BBBE1}"/>
          </ac:grpSpMkLst>
        </pc:grpChg>
        <pc:grpChg chg="add mod">
          <ac:chgData name="Sai Kiran" userId="4784b96164e07e88" providerId="LiveId" clId="{BFE0334E-B411-4DAF-8E9D-07C1C23BE024}" dt="2023-02-04T08:30:58.201" v="856" actId="1076"/>
          <ac:grpSpMkLst>
            <pc:docMk/>
            <pc:sldMk cId="1333356948" sldId="266"/>
            <ac:grpSpMk id="17" creationId="{0E8DEC95-058B-0DA4-42CA-88ABFCF19F0A}"/>
          </ac:grpSpMkLst>
        </pc:grpChg>
        <pc:grpChg chg="add mod">
          <ac:chgData name="Sai Kiran" userId="4784b96164e07e88" providerId="LiveId" clId="{BFE0334E-B411-4DAF-8E9D-07C1C23BE024}" dt="2023-02-04T08:29:47.733" v="845" actId="1076"/>
          <ac:grpSpMkLst>
            <pc:docMk/>
            <pc:sldMk cId="1333356948" sldId="266"/>
            <ac:grpSpMk id="22" creationId="{823DA5DA-2C2F-5AFF-8434-2D010E3DE229}"/>
          </ac:grpSpMkLst>
        </pc:grpChg>
        <pc:grpChg chg="add mod">
          <ac:chgData name="Sai Kiran" userId="4784b96164e07e88" providerId="LiveId" clId="{BFE0334E-B411-4DAF-8E9D-07C1C23BE024}" dt="2023-02-24T04:47:58.669" v="932" actId="14100"/>
          <ac:grpSpMkLst>
            <pc:docMk/>
            <pc:sldMk cId="1333356948" sldId="266"/>
            <ac:grpSpMk id="26" creationId="{995F4135-878E-54B0-B974-79EEE56DE802}"/>
          </ac:grpSpMkLst>
        </pc:grpChg>
        <pc:grpChg chg="add mod">
          <ac:chgData name="Sai Kiran" userId="4784b96164e07e88" providerId="LiveId" clId="{BFE0334E-B411-4DAF-8E9D-07C1C23BE024}" dt="2023-02-24T04:48:06.774" v="933" actId="14100"/>
          <ac:grpSpMkLst>
            <pc:docMk/>
            <pc:sldMk cId="1333356948" sldId="266"/>
            <ac:grpSpMk id="30" creationId="{B32D5C43-0E3B-61AB-F458-AF36C699087B}"/>
          </ac:grpSpMkLst>
        </pc:grpChg>
        <pc:grpChg chg="add mod">
          <ac:chgData name="Sai Kiran" userId="4784b96164e07e88" providerId="LiveId" clId="{BFE0334E-B411-4DAF-8E9D-07C1C23BE024}" dt="2023-02-04T08:30:22.751" v="851" actId="1076"/>
          <ac:grpSpMkLst>
            <pc:docMk/>
            <pc:sldMk cId="1333356948" sldId="266"/>
            <ac:grpSpMk id="34" creationId="{8EF406D1-4279-9DFF-75BD-DB9A7D4A5E49}"/>
          </ac:grpSpMkLst>
        </pc:grpChg>
        <pc:grpChg chg="add mod">
          <ac:chgData name="Sai Kiran" userId="4784b96164e07e88" providerId="LiveId" clId="{BFE0334E-B411-4DAF-8E9D-07C1C23BE024}" dt="2023-02-04T08:30:41.981" v="855" actId="1076"/>
          <ac:grpSpMkLst>
            <pc:docMk/>
            <pc:sldMk cId="1333356948" sldId="266"/>
            <ac:grpSpMk id="37" creationId="{275E20F9-AE1B-CCAC-2FEE-7141F32C0EA4}"/>
          </ac:grpSpMkLst>
        </pc:grpChg>
      </pc:sldChg>
      <pc:sldChg chg="modSp new mod">
        <pc:chgData name="Sai Kiran" userId="4784b96164e07e88" providerId="LiveId" clId="{BFE0334E-B411-4DAF-8E9D-07C1C23BE024}" dt="2023-02-24T05:24:39.308" v="1331" actId="20577"/>
        <pc:sldMkLst>
          <pc:docMk/>
          <pc:sldMk cId="70565790" sldId="267"/>
        </pc:sldMkLst>
        <pc:spChg chg="mod">
          <ac:chgData name="Sai Kiran" userId="4784b96164e07e88" providerId="LiveId" clId="{BFE0334E-B411-4DAF-8E9D-07C1C23BE024}" dt="2023-02-24T05:15:54.015" v="954" actId="5793"/>
          <ac:spMkLst>
            <pc:docMk/>
            <pc:sldMk cId="70565790" sldId="267"/>
            <ac:spMk id="2" creationId="{953F6C1E-7B2C-E550-C7F5-BE71CDCEC566}"/>
          </ac:spMkLst>
        </pc:spChg>
        <pc:spChg chg="mod">
          <ac:chgData name="Sai Kiran" userId="4784b96164e07e88" providerId="LiveId" clId="{BFE0334E-B411-4DAF-8E9D-07C1C23BE024}" dt="2023-02-24T05:24:39.308" v="1331" actId="20577"/>
          <ac:spMkLst>
            <pc:docMk/>
            <pc:sldMk cId="70565790" sldId="267"/>
            <ac:spMk id="3" creationId="{6E6420D4-8909-DE5B-1F41-67D7B84CDD18}"/>
          </ac:spMkLst>
        </pc:spChg>
      </pc:sldChg>
      <pc:sldChg chg="addSp delSp modSp new mod">
        <pc:chgData name="Sai Kiran" userId="4784b96164e07e88" providerId="LiveId" clId="{BFE0334E-B411-4DAF-8E9D-07C1C23BE024}" dt="2023-02-24T05:31:17.122" v="1620" actId="1076"/>
        <pc:sldMkLst>
          <pc:docMk/>
          <pc:sldMk cId="2023261550" sldId="268"/>
        </pc:sldMkLst>
        <pc:spChg chg="mod">
          <ac:chgData name="Sai Kiran" userId="4784b96164e07e88" providerId="LiveId" clId="{BFE0334E-B411-4DAF-8E9D-07C1C23BE024}" dt="2023-02-24T05:27:37.403" v="1349" actId="20577"/>
          <ac:spMkLst>
            <pc:docMk/>
            <pc:sldMk cId="2023261550" sldId="268"/>
            <ac:spMk id="2" creationId="{981CF0D2-B5B3-DE85-BC7B-5C68DC39DA60}"/>
          </ac:spMkLst>
        </pc:spChg>
        <pc:spChg chg="add del mod">
          <ac:chgData name="Sai Kiran" userId="4784b96164e07e88" providerId="LiveId" clId="{BFE0334E-B411-4DAF-8E9D-07C1C23BE024}" dt="2023-02-24T05:31:07.063" v="1615" actId="1076"/>
          <ac:spMkLst>
            <pc:docMk/>
            <pc:sldMk cId="2023261550" sldId="268"/>
            <ac:spMk id="3" creationId="{580765C8-3B81-63BB-DB1C-F389DA632176}"/>
          </ac:spMkLst>
        </pc:spChg>
        <pc:spChg chg="add del mod">
          <ac:chgData name="Sai Kiran" userId="4784b96164e07e88" providerId="LiveId" clId="{BFE0334E-B411-4DAF-8E9D-07C1C23BE024}" dt="2023-02-24T05:31:01.759" v="1608" actId="478"/>
          <ac:spMkLst>
            <pc:docMk/>
            <pc:sldMk cId="2023261550" sldId="268"/>
            <ac:spMk id="5" creationId="{4EE0711B-2FF9-5448-6F97-0BEBE44140BF}"/>
          </ac:spMkLst>
        </pc:spChg>
        <pc:spChg chg="add del mod">
          <ac:chgData name="Sai Kiran" userId="4784b96164e07e88" providerId="LiveId" clId="{BFE0334E-B411-4DAF-8E9D-07C1C23BE024}" dt="2023-02-24T05:31:06.024" v="1611" actId="478"/>
          <ac:spMkLst>
            <pc:docMk/>
            <pc:sldMk cId="2023261550" sldId="268"/>
            <ac:spMk id="6" creationId="{26DC2B7F-E9FF-8CF9-C26C-BC89DB98B2D4}"/>
          </ac:spMkLst>
        </pc:spChg>
        <pc:picChg chg="add del mod">
          <ac:chgData name="Sai Kiran" userId="4784b96164e07e88" providerId="LiveId" clId="{BFE0334E-B411-4DAF-8E9D-07C1C23BE024}" dt="2023-02-24T05:31:07.368" v="1616"/>
          <ac:picMkLst>
            <pc:docMk/>
            <pc:sldMk cId="2023261550" sldId="268"/>
            <ac:picMk id="1026" creationId="{5C2E8FDC-73D6-B74F-8C98-F2C8C8765DB5}"/>
          </ac:picMkLst>
        </pc:picChg>
        <pc:picChg chg="add mod">
          <ac:chgData name="Sai Kiran" userId="4784b96164e07e88" providerId="LiveId" clId="{BFE0334E-B411-4DAF-8E9D-07C1C23BE024}" dt="2023-02-24T05:31:17.122" v="1620" actId="1076"/>
          <ac:picMkLst>
            <pc:docMk/>
            <pc:sldMk cId="2023261550" sldId="268"/>
            <ac:picMk id="1028" creationId="{A49DFDFF-1643-FE61-E307-6006CC4AF8E6}"/>
          </ac:picMkLst>
        </pc:picChg>
      </pc:sldChg>
    </pc:docChg>
  </pc:docChgLst>
  <pc:docChgLst>
    <pc:chgData name="Sai Kiran" userId="4784b96164e07e88" providerId="LiveId" clId="{178B3456-A522-457B-94F5-F4B0E795909B}"/>
    <pc:docChg chg="undo redo custSel addSld modSld">
      <pc:chgData name="Sai Kiran" userId="4784b96164e07e88" providerId="LiveId" clId="{178B3456-A522-457B-94F5-F4B0E795909B}" dt="2023-05-04T09:07:31.857" v="467" actId="1037"/>
      <pc:docMkLst>
        <pc:docMk/>
      </pc:docMkLst>
      <pc:sldChg chg="modSp mod">
        <pc:chgData name="Sai Kiran" userId="4784b96164e07e88" providerId="LiveId" clId="{178B3456-A522-457B-94F5-F4B0E795909B}" dt="2023-05-04T09:07:31.857" v="467" actId="1037"/>
        <pc:sldMkLst>
          <pc:docMk/>
          <pc:sldMk cId="1612217711" sldId="294"/>
        </pc:sldMkLst>
        <pc:picChg chg="mod">
          <ac:chgData name="Sai Kiran" userId="4784b96164e07e88" providerId="LiveId" clId="{178B3456-A522-457B-94F5-F4B0E795909B}" dt="2023-05-04T09:07:31.857" v="467" actId="1037"/>
          <ac:picMkLst>
            <pc:docMk/>
            <pc:sldMk cId="1612217711" sldId="294"/>
            <ac:picMk id="5" creationId="{F3C72D66-3D31-B8BE-B267-716A2B5B1775}"/>
          </ac:picMkLst>
        </pc:picChg>
      </pc:sldChg>
      <pc:sldChg chg="addSp delSp modSp new mod">
        <pc:chgData name="Sai Kiran" userId="4784b96164e07e88" providerId="LiveId" clId="{178B3456-A522-457B-94F5-F4B0E795909B}" dt="2023-05-04T06:14:12.300" v="466" actId="108"/>
        <pc:sldMkLst>
          <pc:docMk/>
          <pc:sldMk cId="1406070221" sldId="295"/>
        </pc:sldMkLst>
        <pc:spChg chg="mod">
          <ac:chgData name="Sai Kiran" userId="4784b96164e07e88" providerId="LiveId" clId="{178B3456-A522-457B-94F5-F4B0E795909B}" dt="2023-05-04T05:10:08.259" v="21" actId="20577"/>
          <ac:spMkLst>
            <pc:docMk/>
            <pc:sldMk cId="1406070221" sldId="295"/>
            <ac:spMk id="2" creationId="{281C8258-E868-3051-4F27-06870E894056}"/>
          </ac:spMkLst>
        </pc:spChg>
        <pc:spChg chg="del">
          <ac:chgData name="Sai Kiran" userId="4784b96164e07e88" providerId="LiveId" clId="{178B3456-A522-457B-94F5-F4B0E795909B}" dt="2023-05-04T05:10:57.481" v="22" actId="3680"/>
          <ac:spMkLst>
            <pc:docMk/>
            <pc:sldMk cId="1406070221" sldId="295"/>
            <ac:spMk id="4" creationId="{FBD09EF0-9B10-B63C-5284-F1FBA0A3C289}"/>
          </ac:spMkLst>
        </pc:spChg>
        <pc:spChg chg="add del mod">
          <ac:chgData name="Sai Kiran" userId="4784b96164e07e88" providerId="LiveId" clId="{178B3456-A522-457B-94F5-F4B0E795909B}" dt="2023-05-04T05:16:37.746" v="87" actId="3680"/>
          <ac:spMkLst>
            <pc:docMk/>
            <pc:sldMk cId="1406070221" sldId="295"/>
            <ac:spMk id="7" creationId="{0ED077EB-FD4C-3B78-8982-DB0F75C04FC6}"/>
          </ac:spMkLst>
        </pc:spChg>
        <pc:graphicFrameChg chg="add del mod ord modGraphic">
          <ac:chgData name="Sai Kiran" userId="4784b96164e07e88" providerId="LiveId" clId="{178B3456-A522-457B-94F5-F4B0E795909B}" dt="2023-05-04T05:16:24.804" v="86" actId="478"/>
          <ac:graphicFrameMkLst>
            <pc:docMk/>
            <pc:sldMk cId="1406070221" sldId="295"/>
            <ac:graphicFrameMk id="5" creationId="{5DCBEFDC-7972-1522-EAC9-DAB8811562E5}"/>
          </ac:graphicFrameMkLst>
        </pc:graphicFrameChg>
        <pc:graphicFrameChg chg="add mod ord modGraphic">
          <ac:chgData name="Sai Kiran" userId="4784b96164e07e88" providerId="LiveId" clId="{178B3456-A522-457B-94F5-F4B0E795909B}" dt="2023-05-04T06:14:12.300" v="466" actId="108"/>
          <ac:graphicFrameMkLst>
            <pc:docMk/>
            <pc:sldMk cId="1406070221" sldId="295"/>
            <ac:graphicFrameMk id="8" creationId="{73F908FB-6262-F36E-2F17-F8C7E5DFC8F1}"/>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F42E2-4342-41B4-9FF1-5E268CCE881C}" type="datetimeFigureOut">
              <a:rPr lang="en-IN" smtClean="0"/>
              <a:t>30-08-2023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664811-A1CE-479B-A928-11D2A11B0DFC}" type="slidenum">
              <a:rPr lang="en-IN" smtClean="0"/>
              <a:t>‹#›</a:t>
            </a:fld>
            <a:endParaRPr lang="en-IN"/>
          </a:p>
        </p:txBody>
      </p:sp>
    </p:spTree>
    <p:extLst>
      <p:ext uri="{BB962C8B-B14F-4D97-AF65-F5344CB8AC3E}">
        <p14:creationId xmlns:p14="http://schemas.microsoft.com/office/powerpoint/2010/main" val="2280656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Slide Image Placeholder 1"/>
          <p:cNvSpPr>
            <a:spLocks noGrp="1" noRot="1" noChangeAspect="1"/>
          </p:cNvSpPr>
          <p:nvPr>
            <p:ph type="sldImg"/>
          </p:nvPr>
        </p:nvSpPr>
        <p:spPr/>
      </p:sp>
      <p:sp>
        <p:nvSpPr>
          <p:cNvPr id="1048588" name="Notes Placeholder 2"/>
          <p:cNvSpPr>
            <a:spLocks noGrp="1"/>
          </p:cNvSpPr>
          <p:nvPr>
            <p:ph type="body" idx="1"/>
          </p:nvPr>
        </p:nvSpPr>
        <p:spPr/>
        <p:txBody>
          <a:bodyPr>
            <a:normAutofit/>
          </a:bodyPr>
          <a:lstStyle/>
          <a:p>
            <a:endParaRPr lang="en-US" dirty="0"/>
          </a:p>
        </p:txBody>
      </p:sp>
      <p:sp>
        <p:nvSpPr>
          <p:cNvPr id="1048589"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4E7652-46AF-4259-BAE2-54978EA077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Slide Image Placeholder 1"/>
          <p:cNvSpPr>
            <a:spLocks noGrp="1" noRot="1" noChangeAspect="1"/>
          </p:cNvSpPr>
          <p:nvPr>
            <p:ph type="sldImg"/>
          </p:nvPr>
        </p:nvSpPr>
        <p:spPr/>
      </p:sp>
      <p:sp>
        <p:nvSpPr>
          <p:cNvPr id="1048599" name="Notes Placeholder 2"/>
          <p:cNvSpPr>
            <a:spLocks noGrp="1"/>
          </p:cNvSpPr>
          <p:nvPr>
            <p:ph type="body" idx="1"/>
          </p:nvPr>
        </p:nvSpPr>
        <p:spPr/>
        <p:txBody>
          <a:bodyPr>
            <a:normAutofit/>
          </a:bodyPr>
          <a:lstStyle/>
          <a:p>
            <a:endParaRPr lang="en-US" dirty="0"/>
          </a:p>
        </p:txBody>
      </p:sp>
      <p:sp>
        <p:nvSpPr>
          <p:cNvPr id="1048600"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4E7652-46AF-4259-BAE2-54978EA077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1" name="Group 9"/>
          <p:cNvGrpSpPr/>
          <p:nvPr userDrawn="1"/>
        </p:nvGrpSpPr>
        <p:grpSpPr>
          <a:xfrm>
            <a:off x="-2" y="-10825"/>
            <a:ext cx="12192003" cy="6515395"/>
            <a:chOff x="-1" y="-10825"/>
            <a:chExt cx="9144002" cy="6515395"/>
          </a:xfrm>
        </p:grpSpPr>
        <p:pic>
          <p:nvPicPr>
            <p:cNvPr id="2097156" name="Graphic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7200" y="-10825"/>
              <a:ext cx="3429000" cy="3181546"/>
            </a:xfrm>
            <a:prstGeom prst="rect">
              <a:avLst/>
            </a:prstGeom>
          </p:spPr>
        </p:pic>
        <p:pic>
          <p:nvPicPr>
            <p:cNvPr id="2097157" name="Graphic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95401" y="-10825"/>
              <a:ext cx="7848600" cy="3522243"/>
            </a:xfrm>
            <a:prstGeom prst="rect">
              <a:avLst/>
            </a:prstGeom>
          </p:spPr>
        </p:pic>
        <p:pic>
          <p:nvPicPr>
            <p:cNvPr id="2097158" name="Graphic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831825" y="2232482"/>
              <a:ext cx="1282976" cy="1108588"/>
            </a:xfrm>
            <a:prstGeom prst="rect">
              <a:avLst/>
            </a:prstGeom>
          </p:spPr>
        </p:pic>
        <p:pic>
          <p:nvPicPr>
            <p:cNvPr id="2097159" name="Graphic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 y="2962082"/>
              <a:ext cx="2757625" cy="3542488"/>
            </a:xfrm>
            <a:prstGeom prst="rect">
              <a:avLst/>
            </a:prstGeom>
          </p:spPr>
        </p:pic>
        <p:pic>
          <p:nvPicPr>
            <p:cNvPr id="2097160" name="Graphic 14"/>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2" y="2313169"/>
              <a:ext cx="2259131" cy="2895506"/>
            </a:xfrm>
            <a:prstGeom prst="rect">
              <a:avLst/>
            </a:prstGeom>
          </p:spPr>
        </p:pic>
      </p:grpSp>
      <p:sp>
        <p:nvSpPr>
          <p:cNvPr id="1048580" name="Title 7"/>
          <p:cNvSpPr>
            <a:spLocks noGrp="1"/>
          </p:cNvSpPr>
          <p:nvPr>
            <p:ph type="ctrTitle"/>
          </p:nvPr>
        </p:nvSpPr>
        <p:spPr>
          <a:xfrm>
            <a:off x="4368800" y="1213333"/>
            <a:ext cx="7102475" cy="1425577"/>
          </a:xfrm>
        </p:spPr>
        <p:txBody>
          <a:bodyPr anchor="b"/>
          <a:lstStyle>
            <a:lvl1pPr algn="r">
              <a:defRPr sz="4500" b="1">
                <a:solidFill>
                  <a:schemeClr val="bg2"/>
                </a:solidFill>
              </a:defRPr>
            </a:lvl1pPr>
          </a:lstStyle>
          <a:p>
            <a:r>
              <a:rPr lang="en-US"/>
              <a:t>Click to edit Master title style</a:t>
            </a:r>
            <a:endParaRPr lang="en-US" dirty="0"/>
          </a:p>
        </p:txBody>
      </p:sp>
      <p:sp>
        <p:nvSpPr>
          <p:cNvPr id="1048581" name="Subtitle 8"/>
          <p:cNvSpPr>
            <a:spLocks noGrp="1"/>
          </p:cNvSpPr>
          <p:nvPr>
            <p:ph type="subTitle" idx="1"/>
          </p:nvPr>
        </p:nvSpPr>
        <p:spPr>
          <a:xfrm>
            <a:off x="6299200" y="3849667"/>
            <a:ext cx="5172075" cy="1234575"/>
          </a:xfrm>
          <a:noFill/>
        </p:spPr>
        <p:txBody>
          <a:bodyPr/>
          <a:lstStyle>
            <a:lvl1pPr marL="0" marR="36830" indent="0" algn="l">
              <a:spcBef>
                <a:spcPts val="0"/>
              </a:spcBef>
              <a:buNone/>
              <a:defRPr>
                <a:ln>
                  <a:noFill/>
                </a:ln>
                <a:solidFill>
                  <a:schemeClr val="bg2">
                    <a:lumMod val="75000"/>
                    <a:lumOff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1048582" name="Date Placeholder 27"/>
          <p:cNvSpPr>
            <a:spLocks noGrp="1"/>
          </p:cNvSpPr>
          <p:nvPr>
            <p:ph type="dt" sz="half" idx="10"/>
          </p:nvPr>
        </p:nvSpPr>
        <p:spPr>
          <a:xfrm>
            <a:off x="3749675" y="6322008"/>
            <a:ext cx="7721600" cy="365125"/>
          </a:xfrm>
          <a:prstGeom prst="rect">
            <a:avLst/>
          </a:prstGeom>
        </p:spPr>
        <p:txBody>
          <a:bodyPr tIns="0" bIns="0" anchor="t"/>
          <a:lstStyle>
            <a:lvl1pPr algn="r">
              <a:defRPr sz="1000"/>
            </a:lvl1pPr>
          </a:lstStyle>
          <a:p>
            <a:pPr algn="r"/>
            <a:endParaRPr lang="en-US" sz="1000" dirty="0"/>
          </a:p>
        </p:txBody>
      </p:sp>
      <p:sp>
        <p:nvSpPr>
          <p:cNvPr id="1048583" name="Footer Placeholder 16"/>
          <p:cNvSpPr>
            <a:spLocks noGrp="1"/>
          </p:cNvSpPr>
          <p:nvPr>
            <p:ph type="ftr" sz="quarter" idx="11"/>
          </p:nvPr>
        </p:nvSpPr>
        <p:spPr>
          <a:xfrm>
            <a:off x="3749675" y="5960056"/>
            <a:ext cx="7721600" cy="365125"/>
          </a:xfrm>
        </p:spPr>
        <p:txBody>
          <a:bodyPr tIns="0" bIns="0" anchor="b"/>
          <a:lstStyle>
            <a:lvl1pPr algn="r">
              <a:defRPr sz="1100"/>
            </a:lvl1pPr>
          </a:lstStyle>
          <a:p>
            <a:pPr algn="r"/>
            <a:r>
              <a:rPr lang="en-US" sz="1100"/>
              <a:t>www.website.com</a:t>
            </a:r>
            <a:endParaRPr lang="en-US" sz="1100" dirty="0"/>
          </a:p>
        </p:txBody>
      </p:sp>
    </p:spTree>
    <p:extLst>
      <p:ext uri="{BB962C8B-B14F-4D97-AF65-F5344CB8AC3E}">
        <p14:creationId xmlns:p14="http://schemas.microsoft.com/office/powerpoint/2010/main" val="1103159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01" name="Title 1"/>
          <p:cNvSpPr>
            <a:spLocks noGrp="1"/>
          </p:cNvSpPr>
          <p:nvPr>
            <p:ph type="title"/>
          </p:nvPr>
        </p:nvSpPr>
        <p:spPr>
          <a:xfrm>
            <a:off x="609600" y="365395"/>
            <a:ext cx="6502400" cy="799306"/>
          </a:xfrm>
        </p:spPr>
        <p:txBody>
          <a:bodyPr/>
          <a:lstStyle/>
          <a:p>
            <a:r>
              <a:rPr lang="en-US"/>
              <a:t>Click to edit Master title style</a:t>
            </a:r>
            <a:endParaRPr lang="en-US" dirty="0"/>
          </a:p>
        </p:txBody>
      </p:sp>
      <p:sp>
        <p:nvSpPr>
          <p:cNvPr id="1048602" name="Content Placeholder 2"/>
          <p:cNvSpPr>
            <a:spLocks noGrp="1"/>
          </p:cNvSpPr>
          <p:nvPr>
            <p:ph idx="1"/>
          </p:nvPr>
        </p:nvSpPr>
        <p:spPr>
          <a:xfrm>
            <a:off x="609600" y="1600200"/>
            <a:ext cx="10972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03" name="Footer Placeholder 4"/>
          <p:cNvSpPr>
            <a:spLocks noGrp="1"/>
          </p:cNvSpPr>
          <p:nvPr>
            <p:ph type="ftr" sz="quarter" idx="11"/>
          </p:nvPr>
        </p:nvSpPr>
        <p:spPr>
          <a:xfrm>
            <a:off x="7620000" y="173196"/>
            <a:ext cx="3291840" cy="300831"/>
          </a:xfrm>
        </p:spPr>
        <p:txBody>
          <a:bodyPr/>
          <a:lstStyle/>
          <a:p>
            <a:r>
              <a:rPr lang="en-US" dirty="0"/>
              <a:t>www.website.com</a:t>
            </a:r>
          </a:p>
        </p:txBody>
      </p:sp>
      <p:sp>
        <p:nvSpPr>
          <p:cNvPr id="1048604" name="Slide Number Placeholder 5"/>
          <p:cNvSpPr>
            <a:spLocks noGrp="1"/>
          </p:cNvSpPr>
          <p:nvPr>
            <p:ph type="sldNum" sz="quarter" idx="12"/>
          </p:nvPr>
        </p:nvSpPr>
        <p:spPr/>
        <p:txBody>
          <a:bodyPr/>
          <a:lstStyle/>
          <a:p>
            <a:fld id="{FEA1243F-3000-4347-94A4-FBDEAD3122CB}" type="slidenum">
              <a:rPr lang="en-US" smtClean="0"/>
              <a:pPr/>
              <a:t>‹#›</a:t>
            </a:fld>
            <a:endParaRPr lang="en-US" dirty="0"/>
          </a:p>
        </p:txBody>
      </p:sp>
    </p:spTree>
    <p:extLst>
      <p:ext uri="{BB962C8B-B14F-4D97-AF65-F5344CB8AC3E}">
        <p14:creationId xmlns:p14="http://schemas.microsoft.com/office/powerpoint/2010/main" val="962334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27" name="Group 10"/>
          <p:cNvGrpSpPr/>
          <p:nvPr userDrawn="1"/>
        </p:nvGrpSpPr>
        <p:grpSpPr>
          <a:xfrm>
            <a:off x="6807200" y="3143"/>
            <a:ext cx="5384801" cy="1101851"/>
            <a:chOff x="5334000" y="-37306"/>
            <a:chExt cx="3281716" cy="895350"/>
          </a:xfrm>
        </p:grpSpPr>
        <p:pic>
          <p:nvPicPr>
            <p:cNvPr id="2097161" name="Graphic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48301" y="-37306"/>
              <a:ext cx="3167415" cy="609600"/>
            </a:xfrm>
            <a:prstGeom prst="rect">
              <a:avLst/>
            </a:prstGeom>
          </p:spPr>
        </p:pic>
        <p:pic>
          <p:nvPicPr>
            <p:cNvPr id="2097162" name="Graphic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34000" y="-37306"/>
              <a:ext cx="819150" cy="895350"/>
            </a:xfrm>
            <a:prstGeom prst="rect">
              <a:avLst/>
            </a:prstGeom>
          </p:spPr>
        </p:pic>
      </p:grpSp>
      <p:sp>
        <p:nvSpPr>
          <p:cNvPr id="1048590" name="Title 1"/>
          <p:cNvSpPr>
            <a:spLocks noGrp="1"/>
          </p:cNvSpPr>
          <p:nvPr>
            <p:ph type="title"/>
          </p:nvPr>
        </p:nvSpPr>
        <p:spPr/>
        <p:txBody>
          <a:bodyPr/>
          <a:lstStyle/>
          <a:p>
            <a:r>
              <a:rPr lang="en-US"/>
              <a:t>Click to edit Master title style</a:t>
            </a:r>
            <a:endParaRPr lang="en-US" dirty="0"/>
          </a:p>
        </p:txBody>
      </p:sp>
      <p:sp>
        <p:nvSpPr>
          <p:cNvPr id="1048591" name="Footer Placeholder 2"/>
          <p:cNvSpPr>
            <a:spLocks noGrp="1"/>
          </p:cNvSpPr>
          <p:nvPr>
            <p:ph type="ftr" sz="quarter" idx="10"/>
          </p:nvPr>
        </p:nvSpPr>
        <p:spPr/>
        <p:txBody>
          <a:bodyPr/>
          <a:lstStyle/>
          <a:p>
            <a:r>
              <a:rPr lang="en-US" dirty="0"/>
              <a:t>www.website.com</a:t>
            </a:r>
          </a:p>
        </p:txBody>
      </p:sp>
      <p:sp>
        <p:nvSpPr>
          <p:cNvPr id="1048592" name="Slide Number Placeholder 3"/>
          <p:cNvSpPr>
            <a:spLocks noGrp="1"/>
          </p:cNvSpPr>
          <p:nvPr>
            <p:ph type="sldNum" sz="quarter" idx="11"/>
          </p:nvPr>
        </p:nvSpPr>
        <p:spPr/>
        <p:txBody>
          <a:bodyPr/>
          <a:lstStyle/>
          <a:p>
            <a:fld id="{49598980-D22C-4904-9F8F-3DB09B2ECD84}" type="slidenum">
              <a:rPr lang="en-US" smtClean="0"/>
              <a:pPr/>
              <a:t>‹#›</a:t>
            </a:fld>
            <a:endParaRPr lang="en-US" dirty="0"/>
          </a:p>
        </p:txBody>
      </p:sp>
      <p:sp>
        <p:nvSpPr>
          <p:cNvPr id="1048593" name="Content Placeholder 2"/>
          <p:cNvSpPr>
            <a:spLocks noGrp="1"/>
          </p:cNvSpPr>
          <p:nvPr>
            <p:ph idx="1"/>
          </p:nvPr>
        </p:nvSpPr>
        <p:spPr>
          <a:xfrm>
            <a:off x="609600" y="1425655"/>
            <a:ext cx="10302240" cy="571500"/>
          </a:xfrm>
        </p:spPr>
        <p:txBody>
          <a:bodyPr>
            <a:normAutofit/>
          </a:bodyPr>
          <a:lstStyle>
            <a:lvl1pPr marL="64135" indent="0">
              <a:buFont typeface="Arial" panose="020B0604020202020204" pitchFamily="34" charset="0"/>
              <a:buNone/>
              <a:defRPr sz="2000"/>
            </a:lvl1pPr>
            <a:lvl2pPr marL="537210" indent="0">
              <a:buNone/>
            </a:lvl2pPr>
            <a:lvl3pPr marL="877570" indent="0">
              <a:buNone/>
            </a:lvl3pPr>
            <a:lvl4pPr marL="1161415" indent="0">
              <a:buNone/>
            </a:lvl4pPr>
            <a:lvl5pPr marL="1390015" indent="0">
              <a:buNone/>
            </a:lvl5pPr>
          </a:lstStyle>
          <a:p>
            <a:pPr lvl="0"/>
            <a:r>
              <a:rPr lang="en-US"/>
              <a:t>Click to edit Master text styles</a:t>
            </a:r>
          </a:p>
        </p:txBody>
      </p:sp>
    </p:spTree>
    <p:extLst>
      <p:ext uri="{BB962C8B-B14F-4D97-AF65-F5344CB8AC3E}">
        <p14:creationId xmlns:p14="http://schemas.microsoft.com/office/powerpoint/2010/main" val="3663773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47" name="Title 1"/>
          <p:cNvSpPr>
            <a:spLocks noGrp="1"/>
          </p:cNvSpPr>
          <p:nvPr>
            <p:ph type="title"/>
          </p:nvPr>
        </p:nvSpPr>
        <p:spPr/>
        <p:txBody>
          <a:bodyPr/>
          <a:lstStyle>
            <a:lvl1pPr marL="0" algn="l"/>
          </a:lstStyle>
          <a:p>
            <a:r>
              <a:rPr lang="en-US"/>
              <a:t>Click to edit Master title style</a:t>
            </a:r>
            <a:endParaRPr lang="en-US" dirty="0"/>
          </a:p>
        </p:txBody>
      </p:sp>
      <p:sp>
        <p:nvSpPr>
          <p:cNvPr id="1048648" name="Content Placeholder 2"/>
          <p:cNvSpPr>
            <a:spLocks noGrp="1"/>
          </p:cNvSpPr>
          <p:nvPr>
            <p:ph sz="half" idx="1"/>
          </p:nvPr>
        </p:nvSpPr>
        <p:spPr>
          <a:xfrm>
            <a:off x="609600" y="1722438"/>
            <a:ext cx="5384800" cy="4525963"/>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49" name="Content Placeholder 3"/>
          <p:cNvSpPr>
            <a:spLocks noGrp="1"/>
          </p:cNvSpPr>
          <p:nvPr>
            <p:ph sz="half" idx="2"/>
          </p:nvPr>
        </p:nvSpPr>
        <p:spPr>
          <a:xfrm>
            <a:off x="6197600" y="1722438"/>
            <a:ext cx="5384800" cy="4525963"/>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50" name="Footer Placeholder 5"/>
          <p:cNvSpPr>
            <a:spLocks noGrp="1"/>
          </p:cNvSpPr>
          <p:nvPr>
            <p:ph type="ftr" sz="quarter" idx="11"/>
          </p:nvPr>
        </p:nvSpPr>
        <p:spPr>
          <a:xfrm>
            <a:off x="7721600" y="173195"/>
            <a:ext cx="3140075" cy="301752"/>
          </a:xfrm>
        </p:spPr>
        <p:txBody>
          <a:bodyPr/>
          <a:lstStyle/>
          <a:p>
            <a:r>
              <a:rPr lang="en-US" dirty="0"/>
              <a:t>www.website.com</a:t>
            </a:r>
          </a:p>
        </p:txBody>
      </p:sp>
      <p:sp>
        <p:nvSpPr>
          <p:cNvPr id="1048651" name="Slide Number Placeholder 6"/>
          <p:cNvSpPr>
            <a:spLocks noGrp="1"/>
          </p:cNvSpPr>
          <p:nvPr>
            <p:ph type="sldNum" sz="quarter" idx="12"/>
          </p:nvPr>
        </p:nvSpPr>
        <p:spPr>
          <a:xfrm>
            <a:off x="10906760" y="173195"/>
            <a:ext cx="670560" cy="301752"/>
          </a:xfrm>
        </p:spPr>
        <p:txBody>
          <a:bodyPr/>
          <a:lstStyle/>
          <a:p>
            <a:fld id="{FEA1243F-3000-4347-94A4-FBDEAD3122CB}" type="slidenum">
              <a:rPr lang="en-US" smtClean="0"/>
              <a:pPr/>
              <a:t>‹#›</a:t>
            </a:fld>
            <a:endParaRPr lang="en-US" dirty="0"/>
          </a:p>
        </p:txBody>
      </p:sp>
    </p:spTree>
    <p:extLst>
      <p:ext uri="{BB962C8B-B14F-4D97-AF65-F5344CB8AC3E}">
        <p14:creationId xmlns:p14="http://schemas.microsoft.com/office/powerpoint/2010/main" val="158615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1048652" name="Title 1"/>
          <p:cNvSpPr>
            <a:spLocks noGrp="1"/>
          </p:cNvSpPr>
          <p:nvPr>
            <p:ph type="title"/>
          </p:nvPr>
        </p:nvSpPr>
        <p:spPr>
          <a:xfrm>
            <a:off x="292608" y="1295400"/>
            <a:ext cx="1219200" cy="5015864"/>
          </a:xfrm>
        </p:spPr>
        <p:txBody>
          <a:bodyPr vert="vert270" anchor="b"/>
          <a:lstStyle>
            <a:lvl1pPr marL="0" marR="18415" algn="r">
              <a:spcBef>
                <a:spcPts val="0"/>
              </a:spcBef>
              <a:buNone/>
              <a:defRPr sz="2900" b="0" cap="all" baseline="0"/>
            </a:lvl1pPr>
          </a:lstStyle>
          <a:p>
            <a:r>
              <a:rPr lang="en-US"/>
              <a:t>Click to edit Master title style</a:t>
            </a:r>
            <a:endParaRPr lang="en-US" dirty="0"/>
          </a:p>
        </p:txBody>
      </p:sp>
      <p:sp>
        <p:nvSpPr>
          <p:cNvPr id="1048653" name="Text Placeholder 2"/>
          <p:cNvSpPr>
            <a:spLocks noGrp="1"/>
          </p:cNvSpPr>
          <p:nvPr>
            <p:ph type="body" idx="1"/>
          </p:nvPr>
        </p:nvSpPr>
        <p:spPr>
          <a:xfrm>
            <a:off x="1514475" y="1295400"/>
            <a:ext cx="3251200" cy="5015864"/>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54" name="Content Placeholder 3"/>
          <p:cNvSpPr>
            <a:spLocks noGrp="1"/>
          </p:cNvSpPr>
          <p:nvPr>
            <p:ph sz="half" idx="2"/>
          </p:nvPr>
        </p:nvSpPr>
        <p:spPr>
          <a:xfrm>
            <a:off x="4868333" y="1295400"/>
            <a:ext cx="7034784" cy="5013960"/>
          </a:xfrm>
        </p:spPr>
        <p:txBody>
          <a:bodyPr>
            <a:normAutofit/>
          </a:bodyPr>
          <a:lstStyle>
            <a:lvl1pPr>
              <a:spcBef>
                <a:spcPts val="0"/>
              </a:spcBef>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55" name="Footer Placeholder 5"/>
          <p:cNvSpPr>
            <a:spLocks noGrp="1"/>
          </p:cNvSpPr>
          <p:nvPr>
            <p:ph type="ftr" sz="quarter" idx="11"/>
          </p:nvPr>
        </p:nvSpPr>
        <p:spPr>
          <a:xfrm>
            <a:off x="7823200" y="173195"/>
            <a:ext cx="3098928" cy="301752"/>
          </a:xfrm>
        </p:spPr>
        <p:txBody>
          <a:bodyPr/>
          <a:lstStyle>
            <a:lvl1pPr>
              <a:defRPr sz="1200"/>
            </a:lvl1pPr>
          </a:lstStyle>
          <a:p>
            <a:r>
              <a:rPr lang="en-US" dirty="0"/>
              <a:t>www.website.com</a:t>
            </a:r>
          </a:p>
        </p:txBody>
      </p:sp>
      <p:sp>
        <p:nvSpPr>
          <p:cNvPr id="1048656" name="Slide Number Placeholder 6"/>
          <p:cNvSpPr>
            <a:spLocks noGrp="1"/>
          </p:cNvSpPr>
          <p:nvPr>
            <p:ph type="sldNum" sz="quarter" idx="12"/>
          </p:nvPr>
        </p:nvSpPr>
        <p:spPr>
          <a:xfrm>
            <a:off x="10922128" y="173195"/>
            <a:ext cx="670560" cy="301752"/>
          </a:xfrm>
        </p:spPr>
        <p:txBody>
          <a:bodyPr/>
          <a:lstStyle>
            <a:lvl1pPr>
              <a:defRPr sz="1200"/>
            </a:lvl1pPr>
          </a:lstStyle>
          <a:p>
            <a:fld id="{FEA1243F-3000-4347-94A4-FBDEAD3122CB}" type="slidenum">
              <a:rPr lang="en-US" smtClean="0"/>
              <a:pPr/>
              <a:t>‹#›</a:t>
            </a:fld>
            <a:endParaRPr lang="en-US" dirty="0"/>
          </a:p>
        </p:txBody>
      </p:sp>
    </p:spTree>
    <p:extLst>
      <p:ext uri="{BB962C8B-B14F-4D97-AF65-F5344CB8AC3E}">
        <p14:creationId xmlns:p14="http://schemas.microsoft.com/office/powerpoint/2010/main" val="413544838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4" name="Group 19"/>
          <p:cNvGrpSpPr/>
          <p:nvPr userDrawn="1"/>
        </p:nvGrpSpPr>
        <p:grpSpPr>
          <a:xfrm>
            <a:off x="6807200" y="3143"/>
            <a:ext cx="5384801" cy="1101851"/>
            <a:chOff x="5334000" y="-37306"/>
            <a:chExt cx="3281716" cy="895350"/>
          </a:xfrm>
        </p:grpSpPr>
        <p:pic>
          <p:nvPicPr>
            <p:cNvPr id="2097152" name="Graphic 17"/>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448301" y="-37306"/>
              <a:ext cx="3167415" cy="609600"/>
            </a:xfrm>
            <a:prstGeom prst="rect">
              <a:avLst/>
            </a:prstGeom>
          </p:spPr>
        </p:pic>
        <p:pic>
          <p:nvPicPr>
            <p:cNvPr id="2097153" name="Graphic 18"/>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5334000" y="-37306"/>
              <a:ext cx="819150" cy="895350"/>
            </a:xfrm>
            <a:prstGeom prst="rect">
              <a:avLst/>
            </a:prstGeom>
          </p:spPr>
        </p:pic>
      </p:grpSp>
      <p:sp>
        <p:nvSpPr>
          <p:cNvPr id="1048576" name="Title Placeholder 21"/>
          <p:cNvSpPr>
            <a:spLocks noGrp="1"/>
          </p:cNvSpPr>
          <p:nvPr>
            <p:ph type="title"/>
          </p:nvPr>
        </p:nvSpPr>
        <p:spPr>
          <a:xfrm>
            <a:off x="622300" y="381198"/>
            <a:ext cx="6184899" cy="675926"/>
          </a:xfrm>
          <a:prstGeom prst="rect">
            <a:avLst/>
          </a:prstGeom>
        </p:spPr>
        <p:txBody>
          <a:bodyPr vert="horz" lIns="0" rIns="0" anchor="ctr">
            <a:noAutofit/>
          </a:bodyPr>
          <a:lstStyle/>
          <a:p>
            <a:endParaRPr lang="en-US" dirty="0"/>
          </a:p>
        </p:txBody>
      </p:sp>
      <p:sp>
        <p:nvSpPr>
          <p:cNvPr id="1048577" name="Text Placeholder 12"/>
          <p:cNvSpPr>
            <a:spLocks noGrp="1"/>
          </p:cNvSpPr>
          <p:nvPr>
            <p:ph type="body" idx="1"/>
          </p:nvPr>
        </p:nvSpPr>
        <p:spPr>
          <a:xfrm>
            <a:off x="609600" y="1566839"/>
            <a:ext cx="10972800" cy="4572000"/>
          </a:xfrm>
          <a:prstGeom prst="rect">
            <a:avLst/>
          </a:prstGeom>
        </p:spPr>
        <p:txBody>
          <a:bodyPr vert="horz"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48578" name="Footer Placeholder 2"/>
          <p:cNvSpPr>
            <a:spLocks noGrp="1"/>
          </p:cNvSpPr>
          <p:nvPr>
            <p:ph type="ftr" sz="quarter" idx="3"/>
          </p:nvPr>
        </p:nvSpPr>
        <p:spPr>
          <a:xfrm>
            <a:off x="7823200" y="174117"/>
            <a:ext cx="2949576" cy="300831"/>
          </a:xfrm>
          <a:prstGeom prst="rect">
            <a:avLst/>
          </a:prstGeom>
        </p:spPr>
        <p:txBody>
          <a:bodyPr vert="horz" anchor="b"/>
          <a:lstStyle>
            <a:lvl1pPr algn="r">
              <a:defRPr sz="1200">
                <a:solidFill>
                  <a:schemeClr val="bg2"/>
                </a:solidFill>
              </a:defRPr>
            </a:lvl1pPr>
          </a:lstStyle>
          <a:p>
            <a:r>
              <a:rPr lang="en-US" dirty="0"/>
              <a:t>www.website.com</a:t>
            </a:r>
          </a:p>
        </p:txBody>
      </p:sp>
      <p:sp>
        <p:nvSpPr>
          <p:cNvPr id="1048579" name="Slide Number Placeholder 22"/>
          <p:cNvSpPr>
            <a:spLocks noGrp="1"/>
          </p:cNvSpPr>
          <p:nvPr>
            <p:ph type="sldNum" sz="quarter" idx="4"/>
          </p:nvPr>
        </p:nvSpPr>
        <p:spPr>
          <a:xfrm>
            <a:off x="10911840" y="173195"/>
            <a:ext cx="670560" cy="301752"/>
          </a:xfrm>
          <a:prstGeom prst="rect">
            <a:avLst/>
          </a:prstGeom>
        </p:spPr>
        <p:txBody>
          <a:bodyPr vert="horz" anchor="b"/>
          <a:lstStyle>
            <a:lvl1pPr algn="ctr">
              <a:defRPr sz="1200" b="1">
                <a:solidFill>
                  <a:schemeClr val="bg2"/>
                </a:solidFill>
              </a:defRPr>
            </a:lvl1pPr>
          </a:lstStyle>
          <a:p>
            <a:fld id="{49598980-D22C-4904-9F8F-3DB09B2ECD84}" type="slidenum">
              <a:rPr lang="en-US" smtClean="0"/>
              <a:pPr/>
              <a:t>‹#›</a:t>
            </a:fld>
            <a:endParaRPr lang="en-US" dirty="0"/>
          </a:p>
        </p:txBody>
      </p:sp>
      <p:pic>
        <p:nvPicPr>
          <p:cNvPr id="2097154" name="Graphic 20"/>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5307178"/>
            <a:ext cx="1625600" cy="1550822"/>
          </a:xfrm>
          <a:prstGeom prst="rect">
            <a:avLst/>
          </a:prstGeom>
        </p:spPr>
      </p:pic>
      <p:pic>
        <p:nvPicPr>
          <p:cNvPr id="2097155" name="Graphic 26"/>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21945" y="4545317"/>
            <a:ext cx="1664613" cy="1570328"/>
          </a:xfrm>
          <a:prstGeom prst="rect">
            <a:avLst/>
          </a:prstGeom>
        </p:spPr>
      </p:pic>
    </p:spTree>
    <p:extLst>
      <p:ext uri="{BB962C8B-B14F-4D97-AF65-F5344CB8AC3E}">
        <p14:creationId xmlns:p14="http://schemas.microsoft.com/office/powerpoint/2010/main" val="3334911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marL="182880" algn="l" rtl="0" eaLnBrk="1" latinLnBrk="0" hangingPunct="1">
        <a:spcBef>
          <a:spcPct val="0"/>
        </a:spcBef>
        <a:buNone/>
        <a:defRPr sz="4000" b="1" kern="1200">
          <a:ln w="6350">
            <a:noFill/>
          </a:ln>
          <a:solidFill>
            <a:schemeClr val="accent1"/>
          </a:solidFill>
          <a:effectLst/>
          <a:latin typeface="+mj-lt"/>
          <a:ea typeface="+mj-ea"/>
          <a:cs typeface="+mj-cs"/>
        </a:defRPr>
      </a:lvl1pPr>
    </p:titleStyle>
    <p:bodyStyle>
      <a:lvl1pPr marL="448310" indent="-384175" algn="l" rtl="0"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170" indent="-228600" algn="l" rtl="0"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185"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185"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185" algn="l" rtl="0" eaLnBrk="1" latinLnBrk="0" hangingPunct="1">
        <a:spcBef>
          <a:spcPct val="20000"/>
        </a:spcBef>
        <a:buClr>
          <a:schemeClr val="accent1">
            <a:tint val="75000"/>
          </a:schemeClr>
        </a:buClr>
        <a:buFont typeface="Wingdings 2" panose="05020102010507070707"/>
        <a:buChar char=""/>
        <a:defRPr sz="1800" kern="1200">
          <a:solidFill>
            <a:schemeClr val="tx1"/>
          </a:solidFill>
          <a:latin typeface="+mn-lt"/>
          <a:ea typeface="+mn-ea"/>
          <a:cs typeface="+mn-cs"/>
        </a:defRPr>
      </a:lvl6pPr>
      <a:lvl7pPr marL="2084705" indent="-210185" algn="l" rtl="0" eaLnBrk="1" latinLnBrk="0" hangingPunct="1">
        <a:spcBef>
          <a:spcPct val="20000"/>
        </a:spcBef>
        <a:buClr>
          <a:schemeClr val="accent1">
            <a:tint val="75000"/>
          </a:schemeClr>
        </a:buClr>
        <a:buFont typeface="Wingdings 2" panose="05020102010507070707"/>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panose="05020102010507070707"/>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panose="05020102010507070707"/>
        <a:buChar char=""/>
        <a:defRPr sz="16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sv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Rectangle 1"/>
          <p:cNvSpPr>
            <a:spLocks noGrp="1"/>
          </p:cNvSpPr>
          <p:nvPr>
            <p:ph type="ctrTitle"/>
          </p:nvPr>
        </p:nvSpPr>
        <p:spPr>
          <a:xfrm>
            <a:off x="1365738" y="-545124"/>
            <a:ext cx="9915070" cy="2710807"/>
          </a:xfrm>
        </p:spPr>
        <p:txBody>
          <a:bodyPr>
            <a:normAutofit fontScale="90000"/>
          </a:bodyPr>
          <a:lstStyle/>
          <a:p>
            <a:pPr marL="0" algn="ctr"/>
            <a:br>
              <a:rPr lang="en-IN" sz="4800" dirty="0">
                <a:latin typeface="Britannic Bold" panose="020B0903060703020204" pitchFamily="34" charset="0"/>
              </a:rPr>
            </a:br>
            <a:br>
              <a:rPr lang="en-IN" sz="4800" dirty="0">
                <a:latin typeface="Britannic Bold" panose="020B0903060703020204" pitchFamily="34" charset="0"/>
              </a:rPr>
            </a:br>
            <a:br>
              <a:rPr lang="en-IN" sz="4800" dirty="0">
                <a:latin typeface="Britannic Bold" panose="020B0903060703020204" pitchFamily="34" charset="0"/>
              </a:rPr>
            </a:br>
            <a:br>
              <a:rPr lang="en-IN" sz="4800" dirty="0">
                <a:latin typeface="Britannic Bold" panose="020B0903060703020204" pitchFamily="34" charset="0"/>
              </a:rPr>
            </a:br>
            <a:br>
              <a:rPr lang="en-IN" sz="4800" dirty="0">
                <a:latin typeface="Britannic Bold" panose="020B0903060703020204" pitchFamily="34" charset="0"/>
              </a:rPr>
            </a:br>
            <a:br>
              <a:rPr lang="en-IN" sz="4800" dirty="0">
                <a:latin typeface="Britannic Bold" panose="020B0903060703020204" pitchFamily="34" charset="0"/>
              </a:rPr>
            </a:br>
            <a:br>
              <a:rPr lang="en-IN" sz="4800" dirty="0">
                <a:latin typeface="Britannic Bold" panose="020B0903060703020204" pitchFamily="34" charset="0"/>
              </a:rPr>
            </a:br>
            <a:r>
              <a:rPr lang="en-IN" sz="5000" dirty="0"/>
              <a:t>Implementation </a:t>
            </a:r>
            <a:r>
              <a:rPr lang="en-IN" sz="5000"/>
              <a:t>of CNN-based  </a:t>
            </a:r>
            <a:r>
              <a:rPr lang="en-IN" sz="5000" dirty="0"/>
              <a:t>Word Recognition System</a:t>
            </a:r>
            <a:endParaRPr lang="en-IN" altLang="en-US" sz="5000" dirty="0"/>
          </a:p>
        </p:txBody>
      </p:sp>
      <p:sp>
        <p:nvSpPr>
          <p:cNvPr id="1048585" name="Rectangle 2"/>
          <p:cNvSpPr>
            <a:spLocks noGrp="1"/>
          </p:cNvSpPr>
          <p:nvPr>
            <p:ph type="subTitle" idx="1"/>
          </p:nvPr>
        </p:nvSpPr>
        <p:spPr>
          <a:xfrm>
            <a:off x="5155223" y="3566796"/>
            <a:ext cx="4972392" cy="2315259"/>
          </a:xfrm>
        </p:spPr>
        <p:txBody>
          <a:bodyPr>
            <a:noAutofit/>
          </a:bodyPr>
          <a:lstStyle/>
          <a:p>
            <a:r>
              <a:rPr lang="en-IN" altLang="en-US" sz="2200" dirty="0"/>
              <a:t>TEAM MEMBERS:</a:t>
            </a:r>
          </a:p>
          <a:p>
            <a:r>
              <a:rPr lang="en-IN" sz="2200" dirty="0"/>
              <a:t>19R21A0462 – B . Sai Kiran</a:t>
            </a:r>
          </a:p>
          <a:p>
            <a:r>
              <a:rPr lang="en-IN" sz="2200" dirty="0"/>
              <a:t>19R21A04B0 – Satya Prakash Dash</a:t>
            </a:r>
          </a:p>
          <a:p>
            <a:r>
              <a:rPr lang="en-IN" sz="2200" dirty="0"/>
              <a:t>19R21A0463 – B . Shashanth</a:t>
            </a:r>
          </a:p>
          <a:p>
            <a:r>
              <a:rPr lang="en-IN" sz="2200" dirty="0"/>
              <a:t>19R21A0497 – O . Pradeep</a:t>
            </a:r>
          </a:p>
          <a:p>
            <a:pPr algn="ctr"/>
            <a:endParaRPr lang="en-IN" sz="2000" dirty="0">
              <a:latin typeface="Berlin Sans FB" panose="020E0602020502020306" pitchFamily="34" charset="0"/>
            </a:endParaRPr>
          </a:p>
          <a:p>
            <a:endParaRPr lang="en-IN" altLang="en-US" sz="2200" dirty="0"/>
          </a:p>
        </p:txBody>
      </p:sp>
      <p:sp>
        <p:nvSpPr>
          <p:cNvPr id="1048586" name="Subtitle 2"/>
          <p:cNvSpPr txBox="1"/>
          <p:nvPr/>
        </p:nvSpPr>
        <p:spPr>
          <a:xfrm>
            <a:off x="3048000" y="5794131"/>
            <a:ext cx="8006080" cy="4752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solidFill>
                <a:prstClr val="black"/>
              </a:solidFill>
              <a:latin typeface="Arial"/>
            </a:endParaRPr>
          </a:p>
          <a:p>
            <a:r>
              <a:rPr lang="en-US" dirty="0">
                <a:solidFill>
                  <a:prstClr val="black"/>
                </a:solidFill>
                <a:latin typeface="Arial"/>
              </a:rPr>
              <a:t>Project Guide</a:t>
            </a:r>
            <a:r>
              <a:rPr lang="en-IN" altLang="en-US" dirty="0">
                <a:solidFill>
                  <a:prstClr val="black"/>
                </a:solidFill>
                <a:latin typeface="Arial"/>
              </a:rPr>
              <a:t>: Mr. </a:t>
            </a:r>
            <a:r>
              <a:rPr lang="en-IN" altLang="en-US" dirty="0" err="1">
                <a:solidFill>
                  <a:prstClr val="black"/>
                </a:solidFill>
                <a:latin typeface="Arial"/>
              </a:rPr>
              <a:t>Bittu</a:t>
            </a:r>
            <a:r>
              <a:rPr lang="en-IN" altLang="en-US" dirty="0">
                <a:solidFill>
                  <a:prstClr val="black"/>
                </a:solidFill>
                <a:latin typeface="Arial"/>
              </a:rPr>
              <a:t> Kumar(Assistant Professor)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8258-E868-3051-4F27-06870E894056}"/>
              </a:ext>
            </a:extLst>
          </p:cNvPr>
          <p:cNvSpPr>
            <a:spLocks noGrp="1"/>
          </p:cNvSpPr>
          <p:nvPr>
            <p:ph type="title"/>
          </p:nvPr>
        </p:nvSpPr>
        <p:spPr/>
        <p:txBody>
          <a:bodyPr/>
          <a:lstStyle/>
          <a:p>
            <a:r>
              <a:rPr lang="en-IN" dirty="0"/>
              <a:t>Literature Survey</a:t>
            </a:r>
          </a:p>
        </p:txBody>
      </p:sp>
      <p:sp>
        <p:nvSpPr>
          <p:cNvPr id="3" name="Slide Number Placeholder 2">
            <a:extLst>
              <a:ext uri="{FF2B5EF4-FFF2-40B4-BE49-F238E27FC236}">
                <a16:creationId xmlns:a16="http://schemas.microsoft.com/office/drawing/2014/main" id="{A6C3A430-361D-3C93-475E-51D796F132D5}"/>
              </a:ext>
            </a:extLst>
          </p:cNvPr>
          <p:cNvSpPr>
            <a:spLocks noGrp="1"/>
          </p:cNvSpPr>
          <p:nvPr>
            <p:ph type="sldNum" sz="quarter" idx="11"/>
          </p:nvPr>
        </p:nvSpPr>
        <p:spPr/>
        <p:txBody>
          <a:bodyPr/>
          <a:lstStyle/>
          <a:p>
            <a:fld id="{49598980-D22C-4904-9F8F-3DB09B2ECD84}" type="slidenum">
              <a:rPr lang="en-US" smtClean="0"/>
              <a:pPr/>
              <a:t>10</a:t>
            </a:fld>
            <a:endParaRPr lang="en-US" dirty="0"/>
          </a:p>
        </p:txBody>
      </p:sp>
      <p:graphicFrame>
        <p:nvGraphicFramePr>
          <p:cNvPr id="8" name="Table 8">
            <a:extLst>
              <a:ext uri="{FF2B5EF4-FFF2-40B4-BE49-F238E27FC236}">
                <a16:creationId xmlns:a16="http://schemas.microsoft.com/office/drawing/2014/main" id="{73F908FB-6262-F36E-2F17-F8C7E5DFC8F1}"/>
              </a:ext>
            </a:extLst>
          </p:cNvPr>
          <p:cNvGraphicFramePr>
            <a:graphicFrameLocks noGrp="1"/>
          </p:cNvGraphicFramePr>
          <p:nvPr>
            <p:ph idx="1"/>
            <p:extLst>
              <p:ext uri="{D42A27DB-BD31-4B8C-83A1-F6EECF244321}">
                <p14:modId xmlns:p14="http://schemas.microsoft.com/office/powerpoint/2010/main" val="2858253153"/>
              </p:ext>
            </p:extLst>
          </p:nvPr>
        </p:nvGraphicFramePr>
        <p:xfrm>
          <a:off x="622300" y="1472666"/>
          <a:ext cx="10728960" cy="4835172"/>
        </p:xfrm>
        <a:graphic>
          <a:graphicData uri="http://schemas.openxmlformats.org/drawingml/2006/table">
            <a:tbl>
              <a:tblPr firstRow="1" bandRow="1">
                <a:tableStyleId>{5C22544A-7EE6-4342-B048-85BDC9FD1C3A}</a:tableStyleId>
              </a:tblPr>
              <a:tblGrid>
                <a:gridCol w="1100622">
                  <a:extLst>
                    <a:ext uri="{9D8B030D-6E8A-4147-A177-3AD203B41FA5}">
                      <a16:colId xmlns:a16="http://schemas.microsoft.com/office/drawing/2014/main" val="2765257769"/>
                    </a:ext>
                  </a:extLst>
                </a:gridCol>
                <a:gridCol w="2685449">
                  <a:extLst>
                    <a:ext uri="{9D8B030D-6E8A-4147-A177-3AD203B41FA5}">
                      <a16:colId xmlns:a16="http://schemas.microsoft.com/office/drawing/2014/main" val="3116307499"/>
                    </a:ext>
                  </a:extLst>
                </a:gridCol>
                <a:gridCol w="2492943">
                  <a:extLst>
                    <a:ext uri="{9D8B030D-6E8A-4147-A177-3AD203B41FA5}">
                      <a16:colId xmlns:a16="http://schemas.microsoft.com/office/drawing/2014/main" val="3309463617"/>
                    </a:ext>
                  </a:extLst>
                </a:gridCol>
                <a:gridCol w="2304154">
                  <a:extLst>
                    <a:ext uri="{9D8B030D-6E8A-4147-A177-3AD203B41FA5}">
                      <a16:colId xmlns:a16="http://schemas.microsoft.com/office/drawing/2014/main" val="521623543"/>
                    </a:ext>
                  </a:extLst>
                </a:gridCol>
                <a:gridCol w="2145792">
                  <a:extLst>
                    <a:ext uri="{9D8B030D-6E8A-4147-A177-3AD203B41FA5}">
                      <a16:colId xmlns:a16="http://schemas.microsoft.com/office/drawing/2014/main" val="2342570103"/>
                    </a:ext>
                  </a:extLst>
                </a:gridCol>
              </a:tblGrid>
              <a:tr h="653350">
                <a:tc>
                  <a:txBody>
                    <a:bodyPr/>
                    <a:lstStyle/>
                    <a:p>
                      <a:r>
                        <a:rPr lang="en-IN" dirty="0" err="1"/>
                        <a:t>S.No</a:t>
                      </a:r>
                      <a:endParaRPr lang="en-IN" dirty="0"/>
                    </a:p>
                  </a:txBody>
                  <a:tcPr/>
                </a:tc>
                <a:tc>
                  <a:txBody>
                    <a:bodyPr/>
                    <a:lstStyle/>
                    <a:p>
                      <a:r>
                        <a:rPr lang="en-IN" dirty="0"/>
                        <a:t>Journal Type with year</a:t>
                      </a:r>
                    </a:p>
                  </a:txBody>
                  <a:tcPr/>
                </a:tc>
                <a:tc>
                  <a:txBody>
                    <a:bodyPr/>
                    <a:lstStyle/>
                    <a:p>
                      <a:r>
                        <a:rPr lang="en-IN" dirty="0"/>
                        <a:t>Authors</a:t>
                      </a:r>
                    </a:p>
                  </a:txBody>
                  <a:tcPr/>
                </a:tc>
                <a:tc>
                  <a:txBody>
                    <a:bodyPr/>
                    <a:lstStyle/>
                    <a:p>
                      <a:r>
                        <a:rPr lang="en-IN" dirty="0"/>
                        <a:t>Title</a:t>
                      </a:r>
                    </a:p>
                  </a:txBody>
                  <a:tcPr/>
                </a:tc>
                <a:tc>
                  <a:txBody>
                    <a:bodyPr/>
                    <a:lstStyle/>
                    <a:p>
                      <a:r>
                        <a:rPr lang="en-IN" dirty="0"/>
                        <a:t>Outcomes</a:t>
                      </a:r>
                    </a:p>
                  </a:txBody>
                  <a:tcPr/>
                </a:tc>
                <a:extLst>
                  <a:ext uri="{0D108BD9-81ED-4DB2-BD59-A6C34878D82A}">
                    <a16:rowId xmlns:a16="http://schemas.microsoft.com/office/drawing/2014/main" val="2025069211"/>
                  </a:ext>
                </a:extLst>
              </a:tr>
              <a:tr h="903089">
                <a:tc>
                  <a:txBody>
                    <a:bodyPr/>
                    <a:lstStyle/>
                    <a:p>
                      <a:r>
                        <a:rPr lang="en-IN" dirty="0"/>
                        <a:t>1</a:t>
                      </a:r>
                    </a:p>
                  </a:txBody>
                  <a:tcPr/>
                </a:tc>
                <a:tc>
                  <a:txBody>
                    <a:bodyPr/>
                    <a:lstStyle/>
                    <a:p>
                      <a:r>
                        <a:rPr lang="en-US" sz="1400" kern="1200" dirty="0">
                          <a:solidFill>
                            <a:schemeClr val="dk1"/>
                          </a:solidFill>
                          <a:latin typeface="+mn-lt"/>
                          <a:ea typeface="+mn-ea"/>
                          <a:cs typeface="+mn-cs"/>
                        </a:rPr>
                        <a:t>2nd IEEE International Conference on Knowledge Innovation and Invention 2019</a:t>
                      </a:r>
                      <a:endParaRPr lang="en-IN" sz="1400" kern="1200" dirty="0">
                        <a:solidFill>
                          <a:schemeClr val="dk1"/>
                        </a:solidFill>
                        <a:latin typeface="+mn-lt"/>
                        <a:ea typeface="+mn-ea"/>
                        <a:cs typeface="+mn-cs"/>
                      </a:endParaRPr>
                    </a:p>
                  </a:txBody>
                  <a:tcPr/>
                </a:tc>
                <a:tc>
                  <a:txBody>
                    <a:bodyPr/>
                    <a:lstStyle/>
                    <a:p>
                      <a:r>
                        <a:rPr lang="en-US" sz="1400" kern="1200" dirty="0">
                          <a:solidFill>
                            <a:schemeClr val="dk1"/>
                          </a:solidFill>
                          <a:latin typeface="+mn-lt"/>
                          <a:ea typeface="+mn-ea"/>
                          <a:cs typeface="+mn-cs"/>
                        </a:rPr>
                        <a:t>Md Abdur Rahim, </a:t>
                      </a:r>
                      <a:r>
                        <a:rPr lang="en-US" sz="1400" kern="1200" dirty="0" err="1">
                          <a:solidFill>
                            <a:schemeClr val="dk1"/>
                          </a:solidFill>
                          <a:latin typeface="+mn-lt"/>
                          <a:ea typeface="+mn-ea"/>
                          <a:cs typeface="+mn-cs"/>
                        </a:rPr>
                        <a:t>Jungpil</a:t>
                      </a:r>
                      <a:r>
                        <a:rPr lang="en-US" sz="1400" kern="1200" dirty="0">
                          <a:solidFill>
                            <a:schemeClr val="dk1"/>
                          </a:solidFill>
                          <a:latin typeface="+mn-lt"/>
                          <a:ea typeface="+mn-ea"/>
                          <a:cs typeface="+mn-cs"/>
                        </a:rPr>
                        <a:t> Shin, Md </a:t>
                      </a:r>
                      <a:r>
                        <a:rPr lang="en-US" sz="1400" kern="1200" dirty="0" err="1">
                          <a:solidFill>
                            <a:schemeClr val="dk1"/>
                          </a:solidFill>
                          <a:latin typeface="+mn-lt"/>
                          <a:ea typeface="+mn-ea"/>
                          <a:cs typeface="+mn-cs"/>
                        </a:rPr>
                        <a:t>Rashedul</a:t>
                      </a:r>
                      <a:r>
                        <a:rPr lang="en-US" sz="1400" kern="1200" dirty="0">
                          <a:solidFill>
                            <a:schemeClr val="dk1"/>
                          </a:solidFill>
                          <a:latin typeface="+mn-lt"/>
                          <a:ea typeface="+mn-ea"/>
                          <a:cs typeface="+mn-cs"/>
                        </a:rPr>
                        <a:t> Islam</a:t>
                      </a:r>
                      <a:endParaRPr lang="en-IN" sz="1400" kern="1200" dirty="0">
                        <a:solidFill>
                          <a:schemeClr val="dk1"/>
                        </a:solidFill>
                        <a:latin typeface="+mn-lt"/>
                        <a:ea typeface="+mn-ea"/>
                        <a:cs typeface="+mn-cs"/>
                      </a:endParaRPr>
                    </a:p>
                  </a:txBody>
                  <a:tcPr/>
                </a:tc>
                <a:tc>
                  <a:txBody>
                    <a:bodyPr/>
                    <a:lstStyle/>
                    <a:p>
                      <a:r>
                        <a:rPr lang="en-US" sz="1400" kern="1200" dirty="0">
                          <a:solidFill>
                            <a:schemeClr val="dk1"/>
                          </a:solidFill>
                          <a:latin typeface="+mn-lt"/>
                          <a:ea typeface="+mn-ea"/>
                          <a:cs typeface="+mn-cs"/>
                        </a:rPr>
                        <a:t>Dynamic Hand Gesture Based Sign Word Recognition Using Convolutional Neural Network with Feature Fusion </a:t>
                      </a:r>
                      <a:endParaRPr lang="en-IN" sz="1400" kern="1200" dirty="0">
                        <a:solidFill>
                          <a:schemeClr val="dk1"/>
                        </a:solidFill>
                        <a:latin typeface="+mn-lt"/>
                        <a:ea typeface="+mn-ea"/>
                        <a:cs typeface="+mn-cs"/>
                      </a:endParaRPr>
                    </a:p>
                  </a:txBody>
                  <a:tcPr/>
                </a:tc>
                <a:tc>
                  <a:txBody>
                    <a:bodyPr/>
                    <a:lstStyle/>
                    <a:p>
                      <a:r>
                        <a:rPr lang="en-IN" sz="1400" kern="1200" dirty="0">
                          <a:solidFill>
                            <a:schemeClr val="dk1"/>
                          </a:solidFill>
                          <a:latin typeface="+mn-lt"/>
                          <a:ea typeface="+mn-ea"/>
                          <a:cs typeface="+mn-cs"/>
                        </a:rPr>
                        <a:t>This paper provides similar techniques related to our project.</a:t>
                      </a:r>
                    </a:p>
                  </a:txBody>
                  <a:tcPr/>
                </a:tc>
                <a:extLst>
                  <a:ext uri="{0D108BD9-81ED-4DB2-BD59-A6C34878D82A}">
                    <a16:rowId xmlns:a16="http://schemas.microsoft.com/office/drawing/2014/main" val="3242352535"/>
                  </a:ext>
                </a:extLst>
              </a:tr>
              <a:tr h="1225262">
                <a:tc>
                  <a:txBody>
                    <a:bodyPr/>
                    <a:lstStyle/>
                    <a:p>
                      <a:r>
                        <a:rPr lang="en-IN" dirty="0"/>
                        <a:t>2</a:t>
                      </a:r>
                    </a:p>
                  </a:txBody>
                  <a:tcPr/>
                </a:tc>
                <a:tc>
                  <a:txBody>
                    <a:bodyPr/>
                    <a:lstStyle/>
                    <a:p>
                      <a:r>
                        <a:rPr lang="en-US" sz="1400" kern="1200" dirty="0">
                          <a:solidFill>
                            <a:schemeClr val="dk1"/>
                          </a:solidFill>
                          <a:latin typeface="+mn-lt"/>
                          <a:ea typeface="+mn-ea"/>
                          <a:cs typeface="+mn-cs"/>
                        </a:rPr>
                        <a:t>8th International Conference on Reliability, Infocom Technologies and Optimization</a:t>
                      </a:r>
                      <a:endParaRPr lang="en-IN" sz="1400" kern="1200" dirty="0">
                        <a:solidFill>
                          <a:schemeClr val="dk1"/>
                        </a:solidFill>
                        <a:latin typeface="+mn-lt"/>
                        <a:ea typeface="+mn-ea"/>
                        <a:cs typeface="+mn-cs"/>
                      </a:endParaRPr>
                    </a:p>
                  </a:txBody>
                  <a:tcPr/>
                </a:tc>
                <a:tc>
                  <a:txBody>
                    <a:bodyPr/>
                    <a:lstStyle/>
                    <a:p>
                      <a:r>
                        <a:rPr lang="en-IN" sz="1400" kern="1200" dirty="0" err="1">
                          <a:solidFill>
                            <a:schemeClr val="dk1"/>
                          </a:solidFill>
                          <a:latin typeface="+mn-lt"/>
                          <a:ea typeface="+mn-ea"/>
                          <a:cs typeface="+mn-cs"/>
                        </a:rPr>
                        <a:t>Pushan</a:t>
                      </a:r>
                      <a:r>
                        <a:rPr lang="en-IN" sz="1400" kern="1200" dirty="0">
                          <a:solidFill>
                            <a:schemeClr val="dk1"/>
                          </a:solidFill>
                          <a:latin typeface="+mn-lt"/>
                          <a:ea typeface="+mn-ea"/>
                          <a:cs typeface="+mn-cs"/>
                        </a:rPr>
                        <a:t> Kumar Datta, </a:t>
                      </a:r>
                      <a:r>
                        <a:rPr lang="en-IN" sz="1400" dirty="0"/>
                        <a:t>Abhishek Biswas, </a:t>
                      </a:r>
                      <a:r>
                        <a:rPr lang="en-IN" sz="1400" dirty="0" err="1"/>
                        <a:t>Ahona</a:t>
                      </a:r>
                      <a:r>
                        <a:rPr lang="en-IN" sz="1400" dirty="0"/>
                        <a:t> Ghosh, </a:t>
                      </a:r>
                      <a:r>
                        <a:rPr lang="en-IN" sz="1400" dirty="0" err="1"/>
                        <a:t>Nilanjana</a:t>
                      </a:r>
                      <a:r>
                        <a:rPr lang="en-IN" sz="1400" dirty="0"/>
                        <a:t> Chaudhury</a:t>
                      </a:r>
                      <a:endParaRPr lang="en-IN" sz="1400" kern="1200" dirty="0">
                        <a:solidFill>
                          <a:schemeClr val="dk1"/>
                        </a:solidFill>
                        <a:latin typeface="+mn-lt"/>
                        <a:ea typeface="+mn-ea"/>
                        <a:cs typeface="+mn-cs"/>
                      </a:endParaRPr>
                    </a:p>
                  </a:txBody>
                  <a:tcPr/>
                </a:tc>
                <a:tc>
                  <a:txBody>
                    <a:bodyPr/>
                    <a:lstStyle/>
                    <a:p>
                      <a:r>
                        <a:rPr lang="en-US" sz="1400" kern="1200" dirty="0">
                          <a:solidFill>
                            <a:schemeClr val="dk1"/>
                          </a:solidFill>
                          <a:latin typeface="+mn-lt"/>
                          <a:ea typeface="+mn-ea"/>
                          <a:cs typeface="+mn-cs"/>
                        </a:rPr>
                        <a:t>Creation of Image Segmentation Classifiers for Sign Language Processing for Deaf and Dumb</a:t>
                      </a:r>
                      <a:endParaRPr lang="en-IN" sz="1400" kern="1200" dirty="0">
                        <a:solidFill>
                          <a:schemeClr val="dk1"/>
                        </a:solidFill>
                        <a:latin typeface="+mn-lt"/>
                        <a:ea typeface="+mn-ea"/>
                        <a:cs typeface="+mn-cs"/>
                      </a:endParaRPr>
                    </a:p>
                  </a:txBody>
                  <a:tcPr/>
                </a:tc>
                <a:tc>
                  <a:txBody>
                    <a:bodyPr/>
                    <a:lstStyle/>
                    <a:p>
                      <a:r>
                        <a:rPr lang="en-US" sz="1400" kern="1200" dirty="0">
                          <a:solidFill>
                            <a:schemeClr val="dk1"/>
                          </a:solidFill>
                          <a:latin typeface="+mn-lt"/>
                          <a:ea typeface="+mn-ea"/>
                          <a:cs typeface="+mn-cs"/>
                        </a:rPr>
                        <a:t>The proposed solution has been carried out around the world on sign language recognition, for many sign languages. </a:t>
                      </a:r>
                      <a:endParaRPr lang="en-IN" sz="1400" kern="1200" dirty="0">
                        <a:solidFill>
                          <a:schemeClr val="dk1"/>
                        </a:solidFill>
                        <a:latin typeface="+mn-lt"/>
                        <a:ea typeface="+mn-ea"/>
                        <a:cs typeface="+mn-cs"/>
                      </a:endParaRPr>
                    </a:p>
                  </a:txBody>
                  <a:tcPr/>
                </a:tc>
                <a:extLst>
                  <a:ext uri="{0D108BD9-81ED-4DB2-BD59-A6C34878D82A}">
                    <a16:rowId xmlns:a16="http://schemas.microsoft.com/office/drawing/2014/main" val="2501716950"/>
                  </a:ext>
                </a:extLst>
              </a:tr>
              <a:tr h="432028">
                <a:tc>
                  <a:txBody>
                    <a:bodyPr/>
                    <a:lstStyle/>
                    <a:p>
                      <a:r>
                        <a:rPr lang="en-IN" dirty="0"/>
                        <a:t>3</a:t>
                      </a:r>
                    </a:p>
                  </a:txBody>
                  <a:tcPr/>
                </a:tc>
                <a:tc>
                  <a:txBody>
                    <a:bodyPr/>
                    <a:lstStyle/>
                    <a:p>
                      <a:r>
                        <a:rPr lang="en-US" sz="1400" kern="1200" dirty="0">
                          <a:solidFill>
                            <a:schemeClr val="dk1"/>
                          </a:solidFill>
                          <a:latin typeface="+mn-lt"/>
                          <a:ea typeface="+mn-ea"/>
                          <a:cs typeface="+mn-cs"/>
                        </a:rPr>
                        <a:t>IEEE International Conference on Automation Science and Engineering</a:t>
                      </a:r>
                      <a:endParaRPr lang="en-IN" sz="1400" kern="1200" dirty="0">
                        <a:solidFill>
                          <a:schemeClr val="dk1"/>
                        </a:solidFill>
                        <a:latin typeface="+mn-lt"/>
                        <a:ea typeface="+mn-ea"/>
                        <a:cs typeface="+mn-cs"/>
                      </a:endParaRPr>
                    </a:p>
                  </a:txBody>
                  <a:tcPr/>
                </a:tc>
                <a:tc>
                  <a:txBody>
                    <a:bodyPr/>
                    <a:lstStyle/>
                    <a:p>
                      <a:r>
                        <a:rPr lang="en-IN" sz="1400" kern="1200" dirty="0">
                          <a:solidFill>
                            <a:schemeClr val="dk1"/>
                          </a:solidFill>
                          <a:latin typeface="+mn-lt"/>
                          <a:ea typeface="+mn-ea"/>
                          <a:cs typeface="+mn-cs"/>
                        </a:rPr>
                        <a:t>Hsien-I Lin, Ming-Hsiang Hsu, Wei-Kai Chen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Human Hand Gesture Recognition Using a Convolution Neural Network</a:t>
                      </a:r>
                      <a:endParaRPr lang="en-IN" sz="1400" kern="1200" dirty="0">
                        <a:solidFill>
                          <a:schemeClr val="dk1"/>
                        </a:solidFill>
                        <a:latin typeface="+mn-lt"/>
                        <a:ea typeface="+mn-ea"/>
                        <a:cs typeface="+mn-cs"/>
                      </a:endParaRPr>
                    </a:p>
                    <a:p>
                      <a:endParaRPr lang="en-IN" sz="1400" kern="1200" dirty="0">
                        <a:solidFill>
                          <a:schemeClr val="dk1"/>
                        </a:solidFill>
                        <a:latin typeface="+mn-lt"/>
                        <a:ea typeface="+mn-ea"/>
                        <a:cs typeface="+mn-cs"/>
                      </a:endParaRPr>
                    </a:p>
                  </a:txBody>
                  <a:tcPr/>
                </a:tc>
                <a:tc>
                  <a:txBody>
                    <a:bodyPr/>
                    <a:lstStyle/>
                    <a:p>
                      <a:r>
                        <a:rPr lang="en-US" sz="1400" dirty="0"/>
                        <a:t>The proposed solution meet the convolution neural network (CNN) method to recognize hand gestures of human task activities from a camera image.</a:t>
                      </a:r>
                      <a:endParaRPr lang="en-IN" sz="1400" kern="1200" dirty="0">
                        <a:solidFill>
                          <a:schemeClr val="dk1"/>
                        </a:solidFill>
                        <a:latin typeface="+mn-lt"/>
                        <a:ea typeface="+mn-ea"/>
                        <a:cs typeface="+mn-cs"/>
                      </a:endParaRPr>
                    </a:p>
                  </a:txBody>
                  <a:tcPr/>
                </a:tc>
                <a:extLst>
                  <a:ext uri="{0D108BD9-81ED-4DB2-BD59-A6C34878D82A}">
                    <a16:rowId xmlns:a16="http://schemas.microsoft.com/office/drawing/2014/main" val="183942558"/>
                  </a:ext>
                </a:extLst>
              </a:tr>
            </a:tbl>
          </a:graphicData>
        </a:graphic>
      </p:graphicFrame>
    </p:spTree>
    <p:extLst>
      <p:ext uri="{BB962C8B-B14F-4D97-AF65-F5344CB8AC3E}">
        <p14:creationId xmlns:p14="http://schemas.microsoft.com/office/powerpoint/2010/main" val="1406070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6C1E-7B2C-E550-C7F5-BE71CDCEC566}"/>
              </a:ext>
            </a:extLst>
          </p:cNvPr>
          <p:cNvSpPr>
            <a:spLocks noGrp="1"/>
          </p:cNvSpPr>
          <p:nvPr>
            <p:ph type="title"/>
          </p:nvPr>
        </p:nvSpPr>
        <p:spPr/>
        <p:txBody>
          <a:bodyPr/>
          <a:lstStyle/>
          <a:p>
            <a:r>
              <a:rPr lang="en-IN" dirty="0"/>
              <a:t>Cont...</a:t>
            </a:r>
          </a:p>
        </p:txBody>
      </p:sp>
      <p:sp>
        <p:nvSpPr>
          <p:cNvPr id="3" name="Content Placeholder 2">
            <a:extLst>
              <a:ext uri="{FF2B5EF4-FFF2-40B4-BE49-F238E27FC236}">
                <a16:creationId xmlns:a16="http://schemas.microsoft.com/office/drawing/2014/main" id="{6E6420D4-8909-DE5B-1F41-67D7B84CDD18}"/>
              </a:ext>
            </a:extLst>
          </p:cNvPr>
          <p:cNvSpPr>
            <a:spLocks noGrp="1"/>
          </p:cNvSpPr>
          <p:nvPr>
            <p:ph idx="1"/>
          </p:nvPr>
        </p:nvSpPr>
        <p:spPr/>
        <p:txBody>
          <a:bodyPr/>
          <a:lstStyle/>
          <a:p>
            <a:r>
              <a:rPr lang="en-IN" dirty="0"/>
              <a:t>This paper presents the design and implementation of Multi-Linguistic sign language model with Python Image Processing.</a:t>
            </a:r>
          </a:p>
          <a:p>
            <a:r>
              <a:rPr lang="en-IN" dirty="0"/>
              <a:t>This implementation is based on Matlab Software, a multi linguistic model.</a:t>
            </a:r>
          </a:p>
          <a:p>
            <a:r>
              <a:rPr lang="en-IN" dirty="0"/>
              <a:t>This features a computer tool box functions to determine the results, besides USB webcam support package and image processing tool box also have a key role in implementation.</a:t>
            </a:r>
          </a:p>
        </p:txBody>
      </p:sp>
      <p:sp>
        <p:nvSpPr>
          <p:cNvPr id="4" name="Slide Number Placeholder 3">
            <a:extLst>
              <a:ext uri="{FF2B5EF4-FFF2-40B4-BE49-F238E27FC236}">
                <a16:creationId xmlns:a16="http://schemas.microsoft.com/office/drawing/2014/main" id="{C534698D-C0B1-FA99-D74F-46BA62669142}"/>
              </a:ext>
            </a:extLst>
          </p:cNvPr>
          <p:cNvSpPr>
            <a:spLocks noGrp="1"/>
          </p:cNvSpPr>
          <p:nvPr>
            <p:ph type="sldNum" sz="quarter" idx="12"/>
          </p:nvPr>
        </p:nvSpPr>
        <p:spPr/>
        <p:txBody>
          <a:bodyPr/>
          <a:lstStyle/>
          <a:p>
            <a:fld id="{FEA1243F-3000-4347-94A4-FBDEAD3122CB}" type="slidenum">
              <a:rPr lang="en-US" smtClean="0"/>
              <a:pPr/>
              <a:t>11</a:t>
            </a:fld>
            <a:endParaRPr lang="en-US" dirty="0"/>
          </a:p>
        </p:txBody>
      </p:sp>
    </p:spTree>
    <p:extLst>
      <p:ext uri="{BB962C8B-B14F-4D97-AF65-F5344CB8AC3E}">
        <p14:creationId xmlns:p14="http://schemas.microsoft.com/office/powerpoint/2010/main" val="7056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37092-5152-5401-C3C9-C82611659996}"/>
              </a:ext>
            </a:extLst>
          </p:cNvPr>
          <p:cNvSpPr>
            <a:spLocks noGrp="1"/>
          </p:cNvSpPr>
          <p:nvPr>
            <p:ph type="title"/>
          </p:nvPr>
        </p:nvSpPr>
        <p:spPr/>
        <p:txBody>
          <a:bodyPr/>
          <a:lstStyle/>
          <a:p>
            <a:r>
              <a:rPr lang="en-IN" dirty="0" err="1"/>
              <a:t>Cont</a:t>
            </a:r>
            <a:r>
              <a:rPr lang="en-IN" dirty="0"/>
              <a:t>…</a:t>
            </a:r>
          </a:p>
        </p:txBody>
      </p:sp>
      <p:sp>
        <p:nvSpPr>
          <p:cNvPr id="3" name="Slide Number Placeholder 2">
            <a:extLst>
              <a:ext uri="{FF2B5EF4-FFF2-40B4-BE49-F238E27FC236}">
                <a16:creationId xmlns:a16="http://schemas.microsoft.com/office/drawing/2014/main" id="{63657845-EE37-46EF-8202-42D029C8FEEF}"/>
              </a:ext>
            </a:extLst>
          </p:cNvPr>
          <p:cNvSpPr>
            <a:spLocks noGrp="1"/>
          </p:cNvSpPr>
          <p:nvPr>
            <p:ph type="sldNum" sz="quarter" idx="11"/>
          </p:nvPr>
        </p:nvSpPr>
        <p:spPr/>
        <p:txBody>
          <a:bodyPr/>
          <a:lstStyle/>
          <a:p>
            <a:fld id="{49598980-D22C-4904-9F8F-3DB09B2ECD84}" type="slidenum">
              <a:rPr lang="en-US" smtClean="0"/>
              <a:pPr/>
              <a:t>12</a:t>
            </a:fld>
            <a:endParaRPr lang="en-US" dirty="0"/>
          </a:p>
        </p:txBody>
      </p:sp>
      <p:sp>
        <p:nvSpPr>
          <p:cNvPr id="4" name="Content Placeholder 3">
            <a:extLst>
              <a:ext uri="{FF2B5EF4-FFF2-40B4-BE49-F238E27FC236}">
                <a16:creationId xmlns:a16="http://schemas.microsoft.com/office/drawing/2014/main" id="{15C04BDF-94A3-F0F1-1C46-E092656C3D1E}"/>
              </a:ext>
            </a:extLst>
          </p:cNvPr>
          <p:cNvSpPr>
            <a:spLocks noGrp="1"/>
          </p:cNvSpPr>
          <p:nvPr>
            <p:ph idx="1"/>
          </p:nvPr>
        </p:nvSpPr>
        <p:spPr>
          <a:xfrm>
            <a:off x="609600" y="1425655"/>
            <a:ext cx="10302240" cy="4275058"/>
          </a:xfrm>
        </p:spPr>
        <p:txBody>
          <a:bodyPr>
            <a:noAutofit/>
          </a:bodyPr>
          <a:lstStyle/>
          <a:p>
            <a:r>
              <a:rPr lang="en-US" sz="3000" dirty="0"/>
              <a:t>Dynamic Hand Gesture Based Sign Word Recognition Using Convolutional Neural Network with Feature Fusion</a:t>
            </a:r>
          </a:p>
          <a:p>
            <a:pPr algn="just"/>
            <a:r>
              <a:rPr lang="en-US" sz="3000" dirty="0"/>
              <a:t>     This paper proposes a hand gesture recognition system using convolutional neural networks (CNNs). The system uses a combination of hand shape and motion features extracted from the input hand gesture frames to train a CNN. The proposed system achieves an accuracy of 95% on the hand gesture recognition task. </a:t>
            </a:r>
            <a:endParaRPr lang="en-IN" sz="3000" dirty="0"/>
          </a:p>
        </p:txBody>
      </p:sp>
    </p:spTree>
    <p:extLst>
      <p:ext uri="{BB962C8B-B14F-4D97-AF65-F5344CB8AC3E}">
        <p14:creationId xmlns:p14="http://schemas.microsoft.com/office/powerpoint/2010/main" val="3308963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9E5B2-411F-F798-73E5-3AED6762483F}"/>
              </a:ext>
            </a:extLst>
          </p:cNvPr>
          <p:cNvSpPr>
            <a:spLocks noGrp="1"/>
          </p:cNvSpPr>
          <p:nvPr>
            <p:ph type="title"/>
          </p:nvPr>
        </p:nvSpPr>
        <p:spPr/>
        <p:txBody>
          <a:bodyPr/>
          <a:lstStyle/>
          <a:p>
            <a:r>
              <a:rPr lang="en-IN" dirty="0" err="1"/>
              <a:t>Cont</a:t>
            </a:r>
            <a:r>
              <a:rPr lang="en-IN" dirty="0"/>
              <a:t>…</a:t>
            </a:r>
          </a:p>
        </p:txBody>
      </p:sp>
      <p:sp>
        <p:nvSpPr>
          <p:cNvPr id="3" name="Slide Number Placeholder 2">
            <a:extLst>
              <a:ext uri="{FF2B5EF4-FFF2-40B4-BE49-F238E27FC236}">
                <a16:creationId xmlns:a16="http://schemas.microsoft.com/office/drawing/2014/main" id="{863EDAF9-2F25-7889-BAB1-1F568999B9D4}"/>
              </a:ext>
            </a:extLst>
          </p:cNvPr>
          <p:cNvSpPr>
            <a:spLocks noGrp="1"/>
          </p:cNvSpPr>
          <p:nvPr>
            <p:ph type="sldNum" sz="quarter" idx="11"/>
          </p:nvPr>
        </p:nvSpPr>
        <p:spPr/>
        <p:txBody>
          <a:bodyPr/>
          <a:lstStyle/>
          <a:p>
            <a:fld id="{49598980-D22C-4904-9F8F-3DB09B2ECD84}" type="slidenum">
              <a:rPr lang="en-US" smtClean="0"/>
              <a:pPr/>
              <a:t>13</a:t>
            </a:fld>
            <a:endParaRPr lang="en-US" dirty="0"/>
          </a:p>
        </p:txBody>
      </p:sp>
      <p:sp>
        <p:nvSpPr>
          <p:cNvPr id="4" name="Content Placeholder 3">
            <a:extLst>
              <a:ext uri="{FF2B5EF4-FFF2-40B4-BE49-F238E27FC236}">
                <a16:creationId xmlns:a16="http://schemas.microsoft.com/office/drawing/2014/main" id="{A0CE28DA-4168-355A-96E0-508B7FCA9D99}"/>
              </a:ext>
            </a:extLst>
          </p:cNvPr>
          <p:cNvSpPr>
            <a:spLocks noGrp="1"/>
          </p:cNvSpPr>
          <p:nvPr>
            <p:ph idx="1"/>
          </p:nvPr>
        </p:nvSpPr>
        <p:spPr/>
        <p:txBody>
          <a:bodyPr>
            <a:noAutofit/>
          </a:bodyPr>
          <a:lstStyle/>
          <a:p>
            <a:r>
              <a:rPr lang="en-US" sz="3000" dirty="0"/>
              <a:t>A Novel Framework for Dynamic Hand Gesture Recognition Using Convolutional Neural Networks and Hidden Markov Models" by Li </a:t>
            </a:r>
            <a:r>
              <a:rPr lang="en-US" sz="3000" dirty="0" err="1"/>
              <a:t>Li</a:t>
            </a:r>
            <a:r>
              <a:rPr lang="en-US" sz="3000" dirty="0"/>
              <a:t> et al. (2017)</a:t>
            </a:r>
          </a:p>
          <a:p>
            <a:pPr algn="just"/>
            <a:r>
              <a:rPr lang="en-US" sz="3000" dirty="0"/>
              <a:t>     This study proposed a framework for dynamic hand gesture recognition that uses CNNs and hidden Markov models (HMMs). The CNN is used to extract features from the hand gesture frames, and the HMM is used to model the temporal dynamics of the gestures. The system achieved an accuracy of 96.5% on the dynamic hand gesture recognition task.</a:t>
            </a:r>
            <a:endParaRPr lang="en-IN" sz="3000" dirty="0"/>
          </a:p>
        </p:txBody>
      </p:sp>
    </p:spTree>
    <p:extLst>
      <p:ext uri="{BB962C8B-B14F-4D97-AF65-F5344CB8AC3E}">
        <p14:creationId xmlns:p14="http://schemas.microsoft.com/office/powerpoint/2010/main" val="3439647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58C3-E202-DF25-56B3-A609DAFE963A}"/>
              </a:ext>
            </a:extLst>
          </p:cNvPr>
          <p:cNvSpPr>
            <a:spLocks noGrp="1"/>
          </p:cNvSpPr>
          <p:nvPr>
            <p:ph type="title"/>
          </p:nvPr>
        </p:nvSpPr>
        <p:spPr>
          <a:xfrm>
            <a:off x="622300" y="352322"/>
            <a:ext cx="6184899" cy="675926"/>
          </a:xfrm>
        </p:spPr>
        <p:txBody>
          <a:bodyPr/>
          <a:lstStyle/>
          <a:p>
            <a:r>
              <a:rPr lang="en-IN" dirty="0"/>
              <a:t>Block Diagram</a:t>
            </a:r>
          </a:p>
        </p:txBody>
      </p:sp>
      <p:sp>
        <p:nvSpPr>
          <p:cNvPr id="3" name="Slide Number Placeholder 2">
            <a:extLst>
              <a:ext uri="{FF2B5EF4-FFF2-40B4-BE49-F238E27FC236}">
                <a16:creationId xmlns:a16="http://schemas.microsoft.com/office/drawing/2014/main" id="{4F5A6736-C63F-6F98-E630-91712A04A56C}"/>
              </a:ext>
            </a:extLst>
          </p:cNvPr>
          <p:cNvSpPr>
            <a:spLocks noGrp="1"/>
          </p:cNvSpPr>
          <p:nvPr>
            <p:ph type="sldNum" sz="quarter" idx="11"/>
          </p:nvPr>
        </p:nvSpPr>
        <p:spPr/>
        <p:txBody>
          <a:bodyPr/>
          <a:lstStyle/>
          <a:p>
            <a:fld id="{49598980-D22C-4904-9F8F-3DB09B2ECD84}" type="slidenum">
              <a:rPr lang="en-US" smtClean="0"/>
              <a:pPr/>
              <a:t>14</a:t>
            </a:fld>
            <a:endParaRPr lang="en-US" dirty="0"/>
          </a:p>
        </p:txBody>
      </p:sp>
      <p:pic>
        <p:nvPicPr>
          <p:cNvPr id="5" name="Picture 4">
            <a:extLst>
              <a:ext uri="{FF2B5EF4-FFF2-40B4-BE49-F238E27FC236}">
                <a16:creationId xmlns:a16="http://schemas.microsoft.com/office/drawing/2014/main" id="{A8A83B53-D1F1-A676-5500-6CE7E3EFD032}"/>
              </a:ext>
            </a:extLst>
          </p:cNvPr>
          <p:cNvPicPr>
            <a:picLocks noChangeAspect="1"/>
          </p:cNvPicPr>
          <p:nvPr/>
        </p:nvPicPr>
        <p:blipFill>
          <a:blip r:embed="rId2"/>
          <a:stretch>
            <a:fillRect/>
          </a:stretch>
        </p:blipFill>
        <p:spPr>
          <a:xfrm>
            <a:off x="816692" y="1085953"/>
            <a:ext cx="3686175" cy="5419725"/>
          </a:xfrm>
          <a:prstGeom prst="rect">
            <a:avLst/>
          </a:prstGeom>
        </p:spPr>
      </p:pic>
      <p:pic>
        <p:nvPicPr>
          <p:cNvPr id="4" name="Picture 3">
            <a:extLst>
              <a:ext uri="{FF2B5EF4-FFF2-40B4-BE49-F238E27FC236}">
                <a16:creationId xmlns:a16="http://schemas.microsoft.com/office/drawing/2014/main" id="{100638AC-D25C-B468-9EBE-4B99F8F7EDC1}"/>
              </a:ext>
            </a:extLst>
          </p:cNvPr>
          <p:cNvPicPr>
            <a:picLocks noChangeAspect="1"/>
          </p:cNvPicPr>
          <p:nvPr/>
        </p:nvPicPr>
        <p:blipFill>
          <a:blip r:embed="rId3"/>
          <a:stretch>
            <a:fillRect/>
          </a:stretch>
        </p:blipFill>
        <p:spPr>
          <a:xfrm>
            <a:off x="5356515" y="2150260"/>
            <a:ext cx="6225885" cy="2960754"/>
          </a:xfrm>
          <a:prstGeom prst="rect">
            <a:avLst/>
          </a:prstGeom>
        </p:spPr>
      </p:pic>
    </p:spTree>
    <p:extLst>
      <p:ext uri="{BB962C8B-B14F-4D97-AF65-F5344CB8AC3E}">
        <p14:creationId xmlns:p14="http://schemas.microsoft.com/office/powerpoint/2010/main" val="3752136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CF0D2-B5B3-DE85-BC7B-5C68DC39DA60}"/>
              </a:ext>
            </a:extLst>
          </p:cNvPr>
          <p:cNvSpPr>
            <a:spLocks noGrp="1"/>
          </p:cNvSpPr>
          <p:nvPr>
            <p:ph type="title"/>
          </p:nvPr>
        </p:nvSpPr>
        <p:spPr/>
        <p:txBody>
          <a:bodyPr/>
          <a:lstStyle/>
          <a:p>
            <a:r>
              <a:rPr lang="en-IN" dirty="0"/>
              <a:t>Tools Required </a:t>
            </a:r>
          </a:p>
        </p:txBody>
      </p:sp>
      <p:sp>
        <p:nvSpPr>
          <p:cNvPr id="3" name="Content Placeholder 2">
            <a:extLst>
              <a:ext uri="{FF2B5EF4-FFF2-40B4-BE49-F238E27FC236}">
                <a16:creationId xmlns:a16="http://schemas.microsoft.com/office/drawing/2014/main" id="{580765C8-3B81-63BB-DB1C-F389DA632176}"/>
              </a:ext>
            </a:extLst>
          </p:cNvPr>
          <p:cNvSpPr>
            <a:spLocks noGrp="1"/>
          </p:cNvSpPr>
          <p:nvPr>
            <p:ph idx="1"/>
          </p:nvPr>
        </p:nvSpPr>
        <p:spPr>
          <a:xfrm>
            <a:off x="609600" y="1600200"/>
            <a:ext cx="10972800" cy="4174958"/>
          </a:xfrm>
        </p:spPr>
        <p:txBody>
          <a:bodyPr>
            <a:noAutofit/>
          </a:bodyPr>
          <a:lstStyle/>
          <a:p>
            <a:r>
              <a:rPr lang="en-IN" dirty="0"/>
              <a:t>System with webcam</a:t>
            </a:r>
          </a:p>
          <a:p>
            <a:r>
              <a:rPr lang="en-IN" dirty="0"/>
              <a:t>Python</a:t>
            </a:r>
          </a:p>
          <a:p>
            <a:r>
              <a:rPr lang="en-IN" dirty="0"/>
              <a:t>Tensor Flow</a:t>
            </a:r>
          </a:p>
          <a:p>
            <a:r>
              <a:rPr lang="en-IN" dirty="0" err="1"/>
              <a:t>Keras</a:t>
            </a:r>
            <a:endParaRPr lang="en-IN" dirty="0"/>
          </a:p>
          <a:p>
            <a:r>
              <a:rPr lang="en-IN" dirty="0"/>
              <a:t>OpenCV or cv2</a:t>
            </a:r>
          </a:p>
          <a:p>
            <a:r>
              <a:rPr lang="en-IN" dirty="0"/>
              <a:t>Media Pipe</a:t>
            </a:r>
          </a:p>
        </p:txBody>
      </p:sp>
      <p:sp>
        <p:nvSpPr>
          <p:cNvPr id="4" name="Slide Number Placeholder 3">
            <a:extLst>
              <a:ext uri="{FF2B5EF4-FFF2-40B4-BE49-F238E27FC236}">
                <a16:creationId xmlns:a16="http://schemas.microsoft.com/office/drawing/2014/main" id="{40FA75CA-A536-E7C5-B103-524588B45D00}"/>
              </a:ext>
            </a:extLst>
          </p:cNvPr>
          <p:cNvSpPr>
            <a:spLocks noGrp="1"/>
          </p:cNvSpPr>
          <p:nvPr>
            <p:ph type="sldNum" sz="quarter" idx="12"/>
          </p:nvPr>
        </p:nvSpPr>
        <p:spPr/>
        <p:txBody>
          <a:bodyPr/>
          <a:lstStyle/>
          <a:p>
            <a:fld id="{FEA1243F-3000-4347-94A4-FBDEAD3122CB}" type="slidenum">
              <a:rPr lang="en-US" smtClean="0"/>
              <a:pPr/>
              <a:t>15</a:t>
            </a:fld>
            <a:endParaRPr lang="en-US" dirty="0"/>
          </a:p>
        </p:txBody>
      </p:sp>
      <p:pic>
        <p:nvPicPr>
          <p:cNvPr id="1026" name="Picture 2" descr="Build your deep learning model in keras or tensorflow using python by  Supun_kanda | Fiverr">
            <a:extLst>
              <a:ext uri="{FF2B5EF4-FFF2-40B4-BE49-F238E27FC236}">
                <a16:creationId xmlns:a16="http://schemas.microsoft.com/office/drawing/2014/main" id="{3BEB2379-3B1F-8B83-D2B8-D81F23B9A3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2749" y="1666503"/>
            <a:ext cx="3354371" cy="359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61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AFC5C-18CC-D99A-8054-D1A1DA25D1A9}"/>
              </a:ext>
            </a:extLst>
          </p:cNvPr>
          <p:cNvSpPr>
            <a:spLocks noGrp="1"/>
          </p:cNvSpPr>
          <p:nvPr>
            <p:ph type="title"/>
          </p:nvPr>
        </p:nvSpPr>
        <p:spPr/>
        <p:txBody>
          <a:bodyPr/>
          <a:lstStyle/>
          <a:p>
            <a:r>
              <a:rPr lang="en-IN" dirty="0"/>
              <a:t>Step by step process</a:t>
            </a:r>
          </a:p>
        </p:txBody>
      </p:sp>
      <p:sp>
        <p:nvSpPr>
          <p:cNvPr id="3" name="Slide Number Placeholder 2">
            <a:extLst>
              <a:ext uri="{FF2B5EF4-FFF2-40B4-BE49-F238E27FC236}">
                <a16:creationId xmlns:a16="http://schemas.microsoft.com/office/drawing/2014/main" id="{002456F8-ED37-E8B9-1999-1CCB0E4A234C}"/>
              </a:ext>
            </a:extLst>
          </p:cNvPr>
          <p:cNvSpPr>
            <a:spLocks noGrp="1"/>
          </p:cNvSpPr>
          <p:nvPr>
            <p:ph type="sldNum" sz="quarter" idx="11"/>
          </p:nvPr>
        </p:nvSpPr>
        <p:spPr/>
        <p:txBody>
          <a:bodyPr/>
          <a:lstStyle/>
          <a:p>
            <a:fld id="{49598980-D22C-4904-9F8F-3DB09B2ECD84}" type="slidenum">
              <a:rPr lang="en-US" smtClean="0"/>
              <a:pPr/>
              <a:t>16</a:t>
            </a:fld>
            <a:endParaRPr lang="en-US" dirty="0"/>
          </a:p>
        </p:txBody>
      </p:sp>
      <p:sp>
        <p:nvSpPr>
          <p:cNvPr id="4" name="Content Placeholder 3">
            <a:extLst>
              <a:ext uri="{FF2B5EF4-FFF2-40B4-BE49-F238E27FC236}">
                <a16:creationId xmlns:a16="http://schemas.microsoft.com/office/drawing/2014/main" id="{92CDF990-7394-2FBB-6BB1-7EFFF5F95AEB}"/>
              </a:ext>
            </a:extLst>
          </p:cNvPr>
          <p:cNvSpPr>
            <a:spLocks noGrp="1"/>
          </p:cNvSpPr>
          <p:nvPr>
            <p:ph idx="1"/>
          </p:nvPr>
        </p:nvSpPr>
        <p:spPr>
          <a:xfrm>
            <a:off x="497305" y="1416144"/>
            <a:ext cx="11085095" cy="5350531"/>
          </a:xfrm>
        </p:spPr>
        <p:txBody>
          <a:bodyPr>
            <a:normAutofit fontScale="55000" lnSpcReduction="20000"/>
          </a:bodyPr>
          <a:lstStyle/>
          <a:p>
            <a:pPr marL="749935" indent="-685800">
              <a:buFont typeface="Arial" panose="020B0604020202020204" pitchFamily="34" charset="0"/>
              <a:buChar char="•"/>
            </a:pPr>
            <a:r>
              <a:rPr lang="en-IN" sz="5100" dirty="0"/>
              <a:t>Acquisition of image through web cam.</a:t>
            </a:r>
          </a:p>
          <a:p>
            <a:pPr marL="749935" indent="-685800">
              <a:buFont typeface="Arial" panose="020B0604020202020204" pitchFamily="34" charset="0"/>
              <a:buChar char="•"/>
            </a:pPr>
            <a:r>
              <a:rPr lang="en-IN" sz="5100" dirty="0"/>
              <a:t>Detecting the part where only image of hand is required.</a:t>
            </a:r>
          </a:p>
          <a:p>
            <a:pPr marL="749935" indent="-685800">
              <a:buFont typeface="Arial" panose="020B0604020202020204" pitchFamily="34" charset="0"/>
              <a:buChar char="•"/>
            </a:pPr>
            <a:r>
              <a:rPr lang="en-US" sz="5100" dirty="0"/>
              <a:t>In next we use pre processing technique where RGB image is converted into gray scale image.</a:t>
            </a:r>
            <a:endParaRPr lang="en-IN" sz="5100" dirty="0"/>
          </a:p>
          <a:p>
            <a:pPr marL="749935" indent="-685800">
              <a:buFont typeface="Arial" panose="020B0604020202020204" pitchFamily="34" charset="0"/>
              <a:buChar char="•"/>
            </a:pPr>
            <a:r>
              <a:rPr lang="en-IN" sz="5100" dirty="0"/>
              <a:t>Segmentation, this part is used to </a:t>
            </a:r>
            <a:r>
              <a:rPr lang="en-US" sz="5100" dirty="0"/>
              <a:t>determine the location of temporal boundaries of hand image that has been captured by a camera is segmented to obtain the hand area.</a:t>
            </a:r>
          </a:p>
          <a:p>
            <a:pPr marL="749935" indent="-685800">
              <a:buFont typeface="Arial" panose="020B0604020202020204" pitchFamily="34" charset="0"/>
              <a:buChar char="•"/>
            </a:pPr>
            <a:r>
              <a:rPr lang="en-US" sz="5100" dirty="0"/>
              <a:t>Feature Extraction, the hand gestures themselves are rich in variation of shapes, motions, and textures &amp; also binary information of image.</a:t>
            </a:r>
          </a:p>
          <a:p>
            <a:pPr marL="521335" indent="-457200">
              <a:buFont typeface="+mj-lt"/>
              <a:buAutoNum type="arabicPeriod"/>
            </a:pPr>
            <a:endParaRPr lang="en-US" sz="5100" dirty="0"/>
          </a:p>
          <a:p>
            <a:pPr marL="521335" indent="-457200">
              <a:buFont typeface="+mj-lt"/>
              <a:buAutoNum type="arabicPeriod"/>
            </a:pPr>
            <a:endParaRPr lang="en-IN" sz="5100" dirty="0"/>
          </a:p>
          <a:p>
            <a:pPr marL="521335" indent="-457200">
              <a:buFont typeface="+mj-lt"/>
              <a:buAutoNum type="arabicPeriod"/>
            </a:pPr>
            <a:endParaRPr lang="en-IN" dirty="0"/>
          </a:p>
        </p:txBody>
      </p:sp>
    </p:spTree>
    <p:extLst>
      <p:ext uri="{BB962C8B-B14F-4D97-AF65-F5344CB8AC3E}">
        <p14:creationId xmlns:p14="http://schemas.microsoft.com/office/powerpoint/2010/main" val="1467874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5A02A-5367-F429-110B-BD84F3AE69BA}"/>
              </a:ext>
            </a:extLst>
          </p:cNvPr>
          <p:cNvSpPr>
            <a:spLocks noGrp="1"/>
          </p:cNvSpPr>
          <p:nvPr>
            <p:ph type="title"/>
          </p:nvPr>
        </p:nvSpPr>
        <p:spPr/>
        <p:txBody>
          <a:bodyPr/>
          <a:lstStyle/>
          <a:p>
            <a:r>
              <a:rPr lang="en-IN" dirty="0" err="1"/>
              <a:t>Cont</a:t>
            </a:r>
            <a:r>
              <a:rPr lang="en-IN" dirty="0"/>
              <a:t>…</a:t>
            </a:r>
          </a:p>
        </p:txBody>
      </p:sp>
      <p:sp>
        <p:nvSpPr>
          <p:cNvPr id="3" name="Slide Number Placeholder 2">
            <a:extLst>
              <a:ext uri="{FF2B5EF4-FFF2-40B4-BE49-F238E27FC236}">
                <a16:creationId xmlns:a16="http://schemas.microsoft.com/office/drawing/2014/main" id="{DAF2DA57-E2BA-9043-24EB-EAF3E7E04A46}"/>
              </a:ext>
            </a:extLst>
          </p:cNvPr>
          <p:cNvSpPr>
            <a:spLocks noGrp="1"/>
          </p:cNvSpPr>
          <p:nvPr>
            <p:ph type="sldNum" sz="quarter" idx="11"/>
          </p:nvPr>
        </p:nvSpPr>
        <p:spPr/>
        <p:txBody>
          <a:bodyPr/>
          <a:lstStyle/>
          <a:p>
            <a:fld id="{49598980-D22C-4904-9F8F-3DB09B2ECD84}" type="slidenum">
              <a:rPr lang="en-US" smtClean="0"/>
              <a:pPr/>
              <a:t>17</a:t>
            </a:fld>
            <a:endParaRPr lang="en-US" dirty="0"/>
          </a:p>
        </p:txBody>
      </p:sp>
      <p:sp>
        <p:nvSpPr>
          <p:cNvPr id="4" name="Content Placeholder 3">
            <a:extLst>
              <a:ext uri="{FF2B5EF4-FFF2-40B4-BE49-F238E27FC236}">
                <a16:creationId xmlns:a16="http://schemas.microsoft.com/office/drawing/2014/main" id="{0DF192F6-74F9-B628-A3FF-21998AACA8EC}"/>
              </a:ext>
            </a:extLst>
          </p:cNvPr>
          <p:cNvSpPr>
            <a:spLocks noGrp="1"/>
          </p:cNvSpPr>
          <p:nvPr>
            <p:ph idx="1"/>
          </p:nvPr>
        </p:nvSpPr>
        <p:spPr>
          <a:xfrm>
            <a:off x="609600" y="1425654"/>
            <a:ext cx="10517204" cy="4253251"/>
          </a:xfrm>
        </p:spPr>
        <p:txBody>
          <a:bodyPr>
            <a:normAutofit fontScale="92500"/>
          </a:bodyPr>
          <a:lstStyle/>
          <a:p>
            <a:pPr marL="521335" indent="-457200">
              <a:buFont typeface="Arial" panose="020B0604020202020204" pitchFamily="34" charset="0"/>
              <a:buChar char="•"/>
            </a:pPr>
            <a:r>
              <a:rPr lang="en-US" sz="2800" dirty="0"/>
              <a:t>Various classification algorithms are used: SVM, k-NN and CNN, so here we used CNN technique.</a:t>
            </a:r>
          </a:p>
          <a:p>
            <a:pPr marL="521335" indent="-457200">
              <a:buFont typeface="Arial" panose="020B0604020202020204" pitchFamily="34" charset="0"/>
              <a:buChar char="•"/>
            </a:pPr>
            <a:r>
              <a:rPr lang="en-US" sz="2800" dirty="0"/>
              <a:t>CNN - Convolutional Neural Networks(CNN) are the go-to choice for an image classification problem, is an artificial neural network consisting of convolutional layers, works well with the image data. </a:t>
            </a:r>
          </a:p>
          <a:p>
            <a:pPr marL="521335" indent="-457200">
              <a:buFont typeface="Arial" panose="020B0604020202020204" pitchFamily="34" charset="0"/>
              <a:buChar char="•"/>
            </a:pPr>
            <a:r>
              <a:rPr lang="en-US" sz="2800" dirty="0"/>
              <a:t>Trained imaged will be stored in database and classified.</a:t>
            </a:r>
          </a:p>
          <a:p>
            <a:pPr marL="521335" indent="-457200">
              <a:buFont typeface="Arial" panose="020B0604020202020204" pitchFamily="34" charset="0"/>
              <a:buChar char="•"/>
            </a:pPr>
            <a:r>
              <a:rPr lang="en-US" sz="2800" dirty="0"/>
              <a:t>The tested image compared with trained dataset models, so image with higher accuracy will be output in form of text.</a:t>
            </a:r>
          </a:p>
          <a:p>
            <a:endParaRPr lang="en-IN" dirty="0"/>
          </a:p>
        </p:txBody>
      </p:sp>
    </p:spTree>
    <p:extLst>
      <p:ext uri="{BB962C8B-B14F-4D97-AF65-F5344CB8AC3E}">
        <p14:creationId xmlns:p14="http://schemas.microsoft.com/office/powerpoint/2010/main" val="1603883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60B9-043E-535D-078D-A9E4A450628E}"/>
              </a:ext>
            </a:extLst>
          </p:cNvPr>
          <p:cNvSpPr>
            <a:spLocks noGrp="1"/>
          </p:cNvSpPr>
          <p:nvPr>
            <p:ph type="title"/>
          </p:nvPr>
        </p:nvSpPr>
        <p:spPr/>
        <p:txBody>
          <a:bodyPr/>
          <a:lstStyle/>
          <a:p>
            <a:r>
              <a:rPr lang="en-IN" dirty="0"/>
              <a:t>Methodology</a:t>
            </a:r>
          </a:p>
        </p:txBody>
      </p:sp>
      <p:sp>
        <p:nvSpPr>
          <p:cNvPr id="3" name="Slide Number Placeholder 2">
            <a:extLst>
              <a:ext uri="{FF2B5EF4-FFF2-40B4-BE49-F238E27FC236}">
                <a16:creationId xmlns:a16="http://schemas.microsoft.com/office/drawing/2014/main" id="{7F8BCBC5-57F1-F04A-5EF2-E3F737BC6426}"/>
              </a:ext>
            </a:extLst>
          </p:cNvPr>
          <p:cNvSpPr>
            <a:spLocks noGrp="1"/>
          </p:cNvSpPr>
          <p:nvPr>
            <p:ph type="sldNum" sz="quarter" idx="11"/>
          </p:nvPr>
        </p:nvSpPr>
        <p:spPr/>
        <p:txBody>
          <a:bodyPr/>
          <a:lstStyle/>
          <a:p>
            <a:fld id="{49598980-D22C-4904-9F8F-3DB09B2ECD84}" type="slidenum">
              <a:rPr lang="en-US" smtClean="0"/>
              <a:pPr/>
              <a:t>18</a:t>
            </a:fld>
            <a:endParaRPr lang="en-US" dirty="0"/>
          </a:p>
        </p:txBody>
      </p:sp>
      <p:pic>
        <p:nvPicPr>
          <p:cNvPr id="5" name="Graphic 4" descr="Web cam">
            <a:extLst>
              <a:ext uri="{FF2B5EF4-FFF2-40B4-BE49-F238E27FC236}">
                <a16:creationId xmlns:a16="http://schemas.microsoft.com/office/drawing/2014/main" id="{7C85F3BB-C1C3-8E84-85C8-44A53F1133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300" y="1494322"/>
            <a:ext cx="914400" cy="914400"/>
          </a:xfrm>
          <a:prstGeom prst="rect">
            <a:avLst/>
          </a:prstGeom>
        </p:spPr>
      </p:pic>
      <p:sp>
        <p:nvSpPr>
          <p:cNvPr id="6" name="Rectangle 5">
            <a:extLst>
              <a:ext uri="{FF2B5EF4-FFF2-40B4-BE49-F238E27FC236}">
                <a16:creationId xmlns:a16="http://schemas.microsoft.com/office/drawing/2014/main" id="{703823AB-FA97-1C80-8360-2A67800F5EF8}"/>
              </a:ext>
            </a:extLst>
          </p:cNvPr>
          <p:cNvSpPr/>
          <p:nvPr/>
        </p:nvSpPr>
        <p:spPr>
          <a:xfrm>
            <a:off x="3954845" y="1532221"/>
            <a:ext cx="1535953" cy="729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Image Acquisition</a:t>
            </a:r>
          </a:p>
        </p:txBody>
      </p:sp>
      <p:sp>
        <p:nvSpPr>
          <p:cNvPr id="7" name="Rectangle 6">
            <a:extLst>
              <a:ext uri="{FF2B5EF4-FFF2-40B4-BE49-F238E27FC236}">
                <a16:creationId xmlns:a16="http://schemas.microsoft.com/office/drawing/2014/main" id="{262ECC8E-4EEA-C5E3-298B-1B4F41855F96}"/>
              </a:ext>
            </a:extLst>
          </p:cNvPr>
          <p:cNvSpPr/>
          <p:nvPr/>
        </p:nvSpPr>
        <p:spPr>
          <a:xfrm>
            <a:off x="6008337" y="1578542"/>
            <a:ext cx="1818773" cy="712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Pre-Processing</a:t>
            </a:r>
          </a:p>
        </p:txBody>
      </p:sp>
      <p:sp>
        <p:nvSpPr>
          <p:cNvPr id="8" name="Rectangle 7">
            <a:extLst>
              <a:ext uri="{FF2B5EF4-FFF2-40B4-BE49-F238E27FC236}">
                <a16:creationId xmlns:a16="http://schemas.microsoft.com/office/drawing/2014/main" id="{9F19C305-14B6-000C-8A3D-4D304695EDFF}"/>
              </a:ext>
            </a:extLst>
          </p:cNvPr>
          <p:cNvSpPr/>
          <p:nvPr/>
        </p:nvSpPr>
        <p:spPr>
          <a:xfrm>
            <a:off x="8465713" y="1578541"/>
            <a:ext cx="1678003" cy="712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Segmentation</a:t>
            </a:r>
          </a:p>
        </p:txBody>
      </p:sp>
      <p:sp>
        <p:nvSpPr>
          <p:cNvPr id="9" name="Rectangle 8">
            <a:extLst>
              <a:ext uri="{FF2B5EF4-FFF2-40B4-BE49-F238E27FC236}">
                <a16:creationId xmlns:a16="http://schemas.microsoft.com/office/drawing/2014/main" id="{B5647D4F-AD68-4E34-728A-E90DF1A1170B}"/>
              </a:ext>
            </a:extLst>
          </p:cNvPr>
          <p:cNvSpPr/>
          <p:nvPr/>
        </p:nvSpPr>
        <p:spPr>
          <a:xfrm>
            <a:off x="8496192" y="3130546"/>
            <a:ext cx="161704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Feature Extraction</a:t>
            </a:r>
          </a:p>
          <a:p>
            <a:pPr algn="ctr"/>
            <a:r>
              <a:rPr lang="en-IN" dirty="0"/>
              <a:t>(CNN Model)</a:t>
            </a:r>
          </a:p>
        </p:txBody>
      </p:sp>
      <p:sp>
        <p:nvSpPr>
          <p:cNvPr id="10" name="Rectangle 9">
            <a:extLst>
              <a:ext uri="{FF2B5EF4-FFF2-40B4-BE49-F238E27FC236}">
                <a16:creationId xmlns:a16="http://schemas.microsoft.com/office/drawing/2014/main" id="{4D38252A-3CD8-8F90-C3D4-BC22F4723803}"/>
              </a:ext>
            </a:extLst>
          </p:cNvPr>
          <p:cNvSpPr/>
          <p:nvPr/>
        </p:nvSpPr>
        <p:spPr>
          <a:xfrm>
            <a:off x="8416647" y="4884158"/>
            <a:ext cx="1776134" cy="77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Training</a:t>
            </a:r>
          </a:p>
        </p:txBody>
      </p:sp>
      <p:sp>
        <p:nvSpPr>
          <p:cNvPr id="11" name="Rectangle 10">
            <a:extLst>
              <a:ext uri="{FF2B5EF4-FFF2-40B4-BE49-F238E27FC236}">
                <a16:creationId xmlns:a16="http://schemas.microsoft.com/office/drawing/2014/main" id="{F6E346C3-4A81-210B-8411-325AFE334F6D}"/>
              </a:ext>
            </a:extLst>
          </p:cNvPr>
          <p:cNvSpPr/>
          <p:nvPr/>
        </p:nvSpPr>
        <p:spPr>
          <a:xfrm>
            <a:off x="4435374" y="4896226"/>
            <a:ext cx="1617044" cy="80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Classification</a:t>
            </a:r>
          </a:p>
        </p:txBody>
      </p:sp>
      <p:pic>
        <p:nvPicPr>
          <p:cNvPr id="14" name="Graphic 13" descr="Database">
            <a:extLst>
              <a:ext uri="{FF2B5EF4-FFF2-40B4-BE49-F238E27FC236}">
                <a16:creationId xmlns:a16="http://schemas.microsoft.com/office/drawing/2014/main" id="{FBEF5D8D-04D2-A3D6-B0DA-88A2E31DE6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83517" y="4721185"/>
            <a:ext cx="1102031" cy="1102031"/>
          </a:xfrm>
          <a:prstGeom prst="rect">
            <a:avLst/>
          </a:prstGeom>
        </p:spPr>
      </p:pic>
      <p:sp>
        <p:nvSpPr>
          <p:cNvPr id="15" name="Rectangle 14">
            <a:extLst>
              <a:ext uri="{FF2B5EF4-FFF2-40B4-BE49-F238E27FC236}">
                <a16:creationId xmlns:a16="http://schemas.microsoft.com/office/drawing/2014/main" id="{B3AE32F6-D380-80D9-DE68-CA06231F3600}"/>
              </a:ext>
            </a:extLst>
          </p:cNvPr>
          <p:cNvSpPr/>
          <p:nvPr/>
        </p:nvSpPr>
        <p:spPr>
          <a:xfrm>
            <a:off x="2215443" y="4865933"/>
            <a:ext cx="1535952" cy="861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Output</a:t>
            </a:r>
          </a:p>
        </p:txBody>
      </p:sp>
      <p:sp>
        <p:nvSpPr>
          <p:cNvPr id="16" name="Rectangle 15">
            <a:extLst>
              <a:ext uri="{FF2B5EF4-FFF2-40B4-BE49-F238E27FC236}">
                <a16:creationId xmlns:a16="http://schemas.microsoft.com/office/drawing/2014/main" id="{B15C5EBF-9351-27B1-D8A9-454607237807}"/>
              </a:ext>
            </a:extLst>
          </p:cNvPr>
          <p:cNvSpPr/>
          <p:nvPr/>
        </p:nvSpPr>
        <p:spPr>
          <a:xfrm>
            <a:off x="1869263" y="1573874"/>
            <a:ext cx="1678003" cy="712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Hand Detecting </a:t>
            </a:r>
          </a:p>
        </p:txBody>
      </p:sp>
      <p:cxnSp>
        <p:nvCxnSpPr>
          <p:cNvPr id="20" name="Straight Arrow Connector 19">
            <a:extLst>
              <a:ext uri="{FF2B5EF4-FFF2-40B4-BE49-F238E27FC236}">
                <a16:creationId xmlns:a16="http://schemas.microsoft.com/office/drawing/2014/main" id="{05BB6359-F5C4-29C8-AAFC-83394E5BF4D7}"/>
              </a:ext>
            </a:extLst>
          </p:cNvPr>
          <p:cNvCxnSpPr>
            <a:cxnSpLocks/>
            <a:endCxn id="6" idx="1"/>
          </p:cNvCxnSpPr>
          <p:nvPr/>
        </p:nvCxnSpPr>
        <p:spPr>
          <a:xfrm>
            <a:off x="3486204" y="1897220"/>
            <a:ext cx="4686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32C0999-D987-FA42-70BE-66355966259F}"/>
              </a:ext>
            </a:extLst>
          </p:cNvPr>
          <p:cNvCxnSpPr>
            <a:cxnSpLocks/>
          </p:cNvCxnSpPr>
          <p:nvPr/>
        </p:nvCxnSpPr>
        <p:spPr>
          <a:xfrm>
            <a:off x="1376173" y="1906845"/>
            <a:ext cx="4686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B9EC429-313F-806F-3BBC-1DE7A543C08D}"/>
              </a:ext>
            </a:extLst>
          </p:cNvPr>
          <p:cNvCxnSpPr>
            <a:cxnSpLocks/>
          </p:cNvCxnSpPr>
          <p:nvPr/>
        </p:nvCxnSpPr>
        <p:spPr>
          <a:xfrm>
            <a:off x="5515247" y="1926335"/>
            <a:ext cx="4686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FAF726B-2764-EE0E-8753-2BA6AACCFC13}"/>
              </a:ext>
            </a:extLst>
          </p:cNvPr>
          <p:cNvCxnSpPr>
            <a:cxnSpLocks/>
            <a:endCxn id="8" idx="1"/>
          </p:cNvCxnSpPr>
          <p:nvPr/>
        </p:nvCxnSpPr>
        <p:spPr>
          <a:xfrm>
            <a:off x="7827110" y="1926335"/>
            <a:ext cx="638603" cy="8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3FD101F-50A6-7FC0-6092-CF23DB4AFBCB}"/>
              </a:ext>
            </a:extLst>
          </p:cNvPr>
          <p:cNvCxnSpPr>
            <a:cxnSpLocks/>
            <a:stCxn id="8" idx="2"/>
            <a:endCxn id="9" idx="0"/>
          </p:cNvCxnSpPr>
          <p:nvPr/>
        </p:nvCxnSpPr>
        <p:spPr>
          <a:xfrm flipH="1">
            <a:off x="9304714" y="2291334"/>
            <a:ext cx="1" cy="839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7CEFF0-BAAE-61D0-DA5B-A1FD33DBAB70}"/>
              </a:ext>
            </a:extLst>
          </p:cNvPr>
          <p:cNvCxnSpPr>
            <a:cxnSpLocks/>
          </p:cNvCxnSpPr>
          <p:nvPr/>
        </p:nvCxnSpPr>
        <p:spPr>
          <a:xfrm flipH="1">
            <a:off x="9304713" y="4044946"/>
            <a:ext cx="1" cy="839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5F070D7-76E7-13EA-F40A-6EB8B054E149}"/>
              </a:ext>
            </a:extLst>
          </p:cNvPr>
          <p:cNvCxnSpPr>
            <a:cxnSpLocks/>
            <a:stCxn id="10" idx="1"/>
          </p:cNvCxnSpPr>
          <p:nvPr/>
        </p:nvCxnSpPr>
        <p:spPr>
          <a:xfrm flipH="1" flipV="1">
            <a:off x="7553739" y="5272199"/>
            <a:ext cx="8629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1171BFB-8CEB-D14F-135B-7EB064FFB03A}"/>
              </a:ext>
            </a:extLst>
          </p:cNvPr>
          <p:cNvCxnSpPr>
            <a:cxnSpLocks/>
          </p:cNvCxnSpPr>
          <p:nvPr/>
        </p:nvCxnSpPr>
        <p:spPr>
          <a:xfrm flipH="1" flipV="1">
            <a:off x="6052418" y="5279458"/>
            <a:ext cx="8629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1CBE80-B281-4AD6-0B34-393D381D9FCE}"/>
              </a:ext>
            </a:extLst>
          </p:cNvPr>
          <p:cNvCxnSpPr>
            <a:cxnSpLocks/>
            <a:stCxn id="11" idx="1"/>
          </p:cNvCxnSpPr>
          <p:nvPr/>
        </p:nvCxnSpPr>
        <p:spPr>
          <a:xfrm flipH="1">
            <a:off x="3732199" y="5300487"/>
            <a:ext cx="703175" cy="1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468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B1C3D-D3BE-730B-A1DE-2629AF62E0FD}"/>
              </a:ext>
            </a:extLst>
          </p:cNvPr>
          <p:cNvSpPr>
            <a:spLocks noGrp="1"/>
          </p:cNvSpPr>
          <p:nvPr>
            <p:ph type="title"/>
          </p:nvPr>
        </p:nvSpPr>
        <p:spPr/>
        <p:txBody>
          <a:bodyPr/>
          <a:lstStyle/>
          <a:p>
            <a:r>
              <a:rPr lang="en-IN" dirty="0"/>
              <a:t>Methodology</a:t>
            </a:r>
          </a:p>
        </p:txBody>
      </p:sp>
      <p:sp>
        <p:nvSpPr>
          <p:cNvPr id="3" name="Slide Number Placeholder 2">
            <a:extLst>
              <a:ext uri="{FF2B5EF4-FFF2-40B4-BE49-F238E27FC236}">
                <a16:creationId xmlns:a16="http://schemas.microsoft.com/office/drawing/2014/main" id="{FBDAC735-0F5A-3459-DA84-4212CCD83E23}"/>
              </a:ext>
            </a:extLst>
          </p:cNvPr>
          <p:cNvSpPr>
            <a:spLocks noGrp="1"/>
          </p:cNvSpPr>
          <p:nvPr>
            <p:ph type="sldNum" sz="quarter" idx="11"/>
          </p:nvPr>
        </p:nvSpPr>
        <p:spPr/>
        <p:txBody>
          <a:bodyPr/>
          <a:lstStyle/>
          <a:p>
            <a:fld id="{49598980-D22C-4904-9F8F-3DB09B2ECD84}" type="slidenum">
              <a:rPr lang="en-US" smtClean="0"/>
              <a:pPr/>
              <a:t>19</a:t>
            </a:fld>
            <a:endParaRPr lang="en-US" dirty="0"/>
          </a:p>
        </p:txBody>
      </p:sp>
      <p:sp>
        <p:nvSpPr>
          <p:cNvPr id="4" name="Content Placeholder 3">
            <a:extLst>
              <a:ext uri="{FF2B5EF4-FFF2-40B4-BE49-F238E27FC236}">
                <a16:creationId xmlns:a16="http://schemas.microsoft.com/office/drawing/2014/main" id="{38B78861-2BDF-DB47-C27B-C02E9F7CEE83}"/>
              </a:ext>
            </a:extLst>
          </p:cNvPr>
          <p:cNvSpPr>
            <a:spLocks noGrp="1"/>
          </p:cNvSpPr>
          <p:nvPr>
            <p:ph idx="1"/>
          </p:nvPr>
        </p:nvSpPr>
        <p:spPr>
          <a:xfrm>
            <a:off x="869820" y="1512280"/>
            <a:ext cx="9111916" cy="1798811"/>
          </a:xfrm>
        </p:spPr>
        <p:txBody>
          <a:bodyPr>
            <a:normAutofit fontScale="25000" lnSpcReduction="20000"/>
          </a:bodyPr>
          <a:lstStyle/>
          <a:p>
            <a:pPr marL="407035" indent="-342900">
              <a:buFont typeface="Arial" panose="020B0604020202020204" pitchFamily="34" charset="0"/>
              <a:buChar char="•"/>
            </a:pPr>
            <a:r>
              <a:rPr lang="en-US" sz="11200" dirty="0"/>
              <a:t>The general aim of Image Acquisition is to transform an optical image (Real World Data) into an array of numerical data which could be later manipulated on a computer.</a:t>
            </a:r>
          </a:p>
          <a:p>
            <a:endParaRPr lang="en-US" sz="11200" dirty="0"/>
          </a:p>
          <a:p>
            <a:endParaRPr lang="en-US" sz="11200" dirty="0"/>
          </a:p>
          <a:p>
            <a:endParaRPr lang="en-US" sz="11200" dirty="0"/>
          </a:p>
          <a:p>
            <a:endParaRPr lang="en-US" sz="11200" dirty="0"/>
          </a:p>
          <a:p>
            <a:pPr marL="407035" indent="-342900">
              <a:buFont typeface="Arial" panose="020B0604020202020204" pitchFamily="34" charset="0"/>
              <a:buChar char="•"/>
            </a:pPr>
            <a:endParaRPr lang="en-US" sz="11200" dirty="0"/>
          </a:p>
          <a:p>
            <a:pPr marL="407035" indent="-342900">
              <a:buFont typeface="Arial" panose="020B0604020202020204" pitchFamily="34" charset="0"/>
              <a:buChar char="•"/>
            </a:pPr>
            <a:r>
              <a:rPr lang="en-US" sz="11200" dirty="0"/>
              <a:t>In pre processing RGB image converted into grayscale image.</a:t>
            </a:r>
          </a:p>
          <a:p>
            <a:pPr marL="407035" indent="-342900">
              <a:buFont typeface="Arial" panose="020B0604020202020204" pitchFamily="34" charset="0"/>
              <a:buChar char="•"/>
            </a:pPr>
            <a:endParaRPr lang="en-US" sz="5100" dirty="0"/>
          </a:p>
          <a:p>
            <a:pPr marL="407035" indent="-342900">
              <a:buFont typeface="Arial" panose="020B0604020202020204" pitchFamily="34" charset="0"/>
              <a:buChar char="•"/>
            </a:pPr>
            <a:endParaRPr lang="en-US" sz="5100" dirty="0"/>
          </a:p>
          <a:p>
            <a:pPr marL="407035" indent="-342900">
              <a:buFont typeface="Arial" panose="020B0604020202020204" pitchFamily="34" charset="0"/>
              <a:buChar char="•"/>
            </a:pPr>
            <a:endParaRPr lang="en-US" sz="5100" dirty="0"/>
          </a:p>
          <a:p>
            <a:pPr marL="407035" indent="-342900">
              <a:buFont typeface="Arial" panose="020B0604020202020204" pitchFamily="34" charset="0"/>
              <a:buChar char="•"/>
            </a:pPr>
            <a:endParaRPr lang="en-US" dirty="0"/>
          </a:p>
          <a:p>
            <a:pPr marL="407035" indent="-342900">
              <a:buFont typeface="Arial" panose="020B0604020202020204" pitchFamily="34" charset="0"/>
              <a:buChar char="•"/>
            </a:pPr>
            <a:endParaRPr lang="en-US" dirty="0"/>
          </a:p>
          <a:p>
            <a:pPr marL="407035" indent="-342900">
              <a:buFont typeface="Arial" panose="020B0604020202020204" pitchFamily="34" charset="0"/>
              <a:buChar char="•"/>
            </a:pPr>
            <a:endParaRPr lang="en-US" dirty="0"/>
          </a:p>
          <a:p>
            <a:pPr marL="407035" indent="-342900">
              <a:buFont typeface="Arial" panose="020B0604020202020204" pitchFamily="34" charset="0"/>
              <a:buChar char="•"/>
            </a:pPr>
            <a:endParaRPr lang="en-US" dirty="0"/>
          </a:p>
          <a:p>
            <a:pPr marL="407035" indent="-342900">
              <a:buFont typeface="Arial" panose="020B0604020202020204" pitchFamily="34" charset="0"/>
              <a:buChar char="•"/>
            </a:pPr>
            <a:endParaRPr lang="en-US" dirty="0"/>
          </a:p>
          <a:p>
            <a:pPr marL="407035" indent="-342900">
              <a:buFont typeface="Arial" panose="020B0604020202020204" pitchFamily="34" charset="0"/>
              <a:buChar char="•"/>
            </a:pPr>
            <a:endParaRPr lang="en-US" dirty="0"/>
          </a:p>
          <a:p>
            <a:pPr marL="407035" indent="-342900">
              <a:buFont typeface="Arial" panose="020B0604020202020204" pitchFamily="34" charset="0"/>
              <a:buChar char="•"/>
            </a:pPr>
            <a:endParaRPr lang="en-US" dirty="0"/>
          </a:p>
          <a:p>
            <a:pPr marL="407035" indent="-342900">
              <a:buFont typeface="Arial" panose="020B0604020202020204" pitchFamily="34" charset="0"/>
              <a:buChar char="•"/>
            </a:pPr>
            <a:endParaRPr lang="en-US" dirty="0"/>
          </a:p>
          <a:p>
            <a:pPr marL="407035" indent="-342900">
              <a:buFont typeface="Arial" panose="020B0604020202020204" pitchFamily="34" charset="0"/>
              <a:buChar char="•"/>
            </a:pPr>
            <a:endParaRPr lang="en-US" dirty="0"/>
          </a:p>
          <a:p>
            <a:pPr marL="407035" indent="-342900">
              <a:buFont typeface="Arial" panose="020B0604020202020204" pitchFamily="34" charset="0"/>
              <a:buChar char="•"/>
            </a:pPr>
            <a:endParaRPr lang="en-IN" dirty="0"/>
          </a:p>
        </p:txBody>
      </p:sp>
      <p:pic>
        <p:nvPicPr>
          <p:cNvPr id="12" name="Picture 11">
            <a:extLst>
              <a:ext uri="{FF2B5EF4-FFF2-40B4-BE49-F238E27FC236}">
                <a16:creationId xmlns:a16="http://schemas.microsoft.com/office/drawing/2014/main" id="{4D3FE7FC-EF1A-366A-D174-A0BBB7D67440}"/>
              </a:ext>
            </a:extLst>
          </p:cNvPr>
          <p:cNvPicPr>
            <a:picLocks noChangeAspect="1"/>
          </p:cNvPicPr>
          <p:nvPr/>
        </p:nvPicPr>
        <p:blipFill>
          <a:blip r:embed="rId2"/>
          <a:stretch>
            <a:fillRect/>
          </a:stretch>
        </p:blipFill>
        <p:spPr>
          <a:xfrm>
            <a:off x="2364471" y="3297000"/>
            <a:ext cx="6122613" cy="2048720"/>
          </a:xfrm>
          <a:prstGeom prst="rect">
            <a:avLst/>
          </a:prstGeom>
        </p:spPr>
      </p:pic>
    </p:spTree>
    <p:extLst>
      <p:ext uri="{BB962C8B-B14F-4D97-AF65-F5344CB8AC3E}">
        <p14:creationId xmlns:p14="http://schemas.microsoft.com/office/powerpoint/2010/main" val="3103830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Rectangle 1"/>
          <p:cNvSpPr>
            <a:spLocks noGrp="1"/>
          </p:cNvSpPr>
          <p:nvPr>
            <p:ph type="title"/>
          </p:nvPr>
        </p:nvSpPr>
        <p:spPr/>
        <p:txBody>
          <a:bodyPr/>
          <a:lstStyle/>
          <a:p>
            <a:r>
              <a:rPr lang="en-US" dirty="0"/>
              <a:t>List of Content</a:t>
            </a:r>
          </a:p>
        </p:txBody>
      </p:sp>
      <p:grpSp>
        <p:nvGrpSpPr>
          <p:cNvPr id="29" name="Group 15"/>
          <p:cNvGrpSpPr/>
          <p:nvPr/>
        </p:nvGrpSpPr>
        <p:grpSpPr>
          <a:xfrm>
            <a:off x="2022355" y="1423912"/>
            <a:ext cx="3521078" cy="571500"/>
            <a:chOff x="2636518" y="3171825"/>
            <a:chExt cx="3168969" cy="514350"/>
          </a:xfrm>
        </p:grpSpPr>
        <p:pic>
          <p:nvPicPr>
            <p:cNvPr id="2097163" name="Graphic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38512" y="3171825"/>
              <a:ext cx="2466975" cy="514350"/>
            </a:xfrm>
            <a:prstGeom prst="rect">
              <a:avLst/>
            </a:prstGeom>
          </p:spPr>
        </p:pic>
        <p:pic>
          <p:nvPicPr>
            <p:cNvPr id="2097164" name="Graphic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36518" y="3171825"/>
              <a:ext cx="904875" cy="514350"/>
            </a:xfrm>
            <a:prstGeom prst="rect">
              <a:avLst/>
            </a:prstGeom>
          </p:spPr>
        </p:pic>
      </p:grpSp>
      <p:grpSp>
        <p:nvGrpSpPr>
          <p:cNvPr id="30" name="Group 18"/>
          <p:cNvGrpSpPr/>
          <p:nvPr/>
        </p:nvGrpSpPr>
        <p:grpSpPr>
          <a:xfrm>
            <a:off x="6629400" y="1423912"/>
            <a:ext cx="3480329" cy="571500"/>
            <a:chOff x="2673192" y="3171825"/>
            <a:chExt cx="3132295" cy="514350"/>
          </a:xfrm>
        </p:grpSpPr>
        <p:pic>
          <p:nvPicPr>
            <p:cNvPr id="2097165" name="Graphic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38512" y="3171825"/>
              <a:ext cx="2466975" cy="514350"/>
            </a:xfrm>
            <a:prstGeom prst="rect">
              <a:avLst/>
            </a:prstGeom>
          </p:spPr>
        </p:pic>
        <p:pic>
          <p:nvPicPr>
            <p:cNvPr id="2097166" name="Graphic 2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73192" y="3171825"/>
              <a:ext cx="904875" cy="514350"/>
            </a:xfrm>
            <a:prstGeom prst="rect">
              <a:avLst/>
            </a:prstGeom>
          </p:spPr>
        </p:pic>
      </p:grpSp>
      <p:sp>
        <p:nvSpPr>
          <p:cNvPr id="1048597" name="Text Box 2"/>
          <p:cNvSpPr txBox="1"/>
          <p:nvPr/>
        </p:nvSpPr>
        <p:spPr>
          <a:xfrm>
            <a:off x="2286000" y="2025907"/>
            <a:ext cx="6261100" cy="4708981"/>
          </a:xfrm>
          <a:prstGeom prst="rect">
            <a:avLst/>
          </a:prstGeom>
          <a:noFill/>
        </p:spPr>
        <p:txBody>
          <a:bodyPr wrap="square" rtlCol="0">
            <a:spAutoFit/>
          </a:bodyPr>
          <a:lstStyle/>
          <a:p>
            <a:pPr marL="285750" indent="-285750">
              <a:buFont typeface="Arial" panose="020B0604020202020204" pitchFamily="34" charset="0"/>
              <a:buChar char="•"/>
            </a:pPr>
            <a:r>
              <a:rPr lang="en-IN" altLang="en-US" sz="2000" dirty="0">
                <a:solidFill>
                  <a:prstClr val="black">
                    <a:lumMod val="85000"/>
                    <a:lumOff val="15000"/>
                  </a:prstClr>
                </a:solidFill>
                <a:latin typeface="Arial"/>
              </a:rPr>
              <a:t>AIM AND OBJECTIVES</a:t>
            </a:r>
          </a:p>
          <a:p>
            <a:pPr marL="285750" indent="-285750">
              <a:buFont typeface="Arial" panose="020B0604020202020204" pitchFamily="34" charset="0"/>
              <a:buChar char="•"/>
            </a:pPr>
            <a:r>
              <a:rPr lang="en-IN" altLang="en-US" sz="2000" dirty="0">
                <a:solidFill>
                  <a:prstClr val="black">
                    <a:lumMod val="85000"/>
                    <a:lumOff val="15000"/>
                  </a:prstClr>
                </a:solidFill>
                <a:latin typeface="Arial"/>
              </a:rPr>
              <a:t>ABSTRACT</a:t>
            </a:r>
          </a:p>
          <a:p>
            <a:pPr marL="285750" indent="-285750">
              <a:buFont typeface="Arial" panose="020B0604020202020204" pitchFamily="34" charset="0"/>
              <a:buChar char="•"/>
            </a:pPr>
            <a:r>
              <a:rPr lang="en-IN" altLang="en-US" sz="2000" dirty="0">
                <a:solidFill>
                  <a:prstClr val="black">
                    <a:lumMod val="85000"/>
                    <a:lumOff val="15000"/>
                  </a:prstClr>
                </a:solidFill>
                <a:latin typeface="Arial"/>
              </a:rPr>
              <a:t>MOTIVATION</a:t>
            </a:r>
          </a:p>
          <a:p>
            <a:pPr marL="285750" indent="-285750">
              <a:buFont typeface="Arial" panose="020B0604020202020204" pitchFamily="34" charset="0"/>
              <a:buChar char="•"/>
            </a:pPr>
            <a:r>
              <a:rPr lang="en-IN" altLang="en-US" sz="2000" dirty="0">
                <a:solidFill>
                  <a:prstClr val="black">
                    <a:lumMod val="85000"/>
                    <a:lumOff val="15000"/>
                  </a:prstClr>
                </a:solidFill>
                <a:latin typeface="Arial"/>
              </a:rPr>
              <a:t>INTRODUCTION</a:t>
            </a:r>
          </a:p>
          <a:p>
            <a:pPr marL="285750" indent="-285750">
              <a:buFont typeface="Arial" panose="020B0604020202020204" pitchFamily="34" charset="0"/>
              <a:buChar char="•"/>
            </a:pPr>
            <a:r>
              <a:rPr lang="en-IN" altLang="en-US" sz="2000" dirty="0">
                <a:solidFill>
                  <a:prstClr val="black">
                    <a:lumMod val="85000"/>
                    <a:lumOff val="15000"/>
                  </a:prstClr>
                </a:solidFill>
                <a:latin typeface="Arial"/>
              </a:rPr>
              <a:t>LITERATURE SURVEY</a:t>
            </a:r>
          </a:p>
          <a:p>
            <a:pPr marL="285750" indent="-285750">
              <a:buFont typeface="Arial" panose="020B0604020202020204" pitchFamily="34" charset="0"/>
              <a:buChar char="•"/>
            </a:pPr>
            <a:r>
              <a:rPr lang="en-IN" altLang="en-US" sz="2000" dirty="0">
                <a:solidFill>
                  <a:prstClr val="black">
                    <a:lumMod val="85000"/>
                    <a:lumOff val="15000"/>
                  </a:prstClr>
                </a:solidFill>
                <a:latin typeface="Arial"/>
              </a:rPr>
              <a:t>TOOLS REQUIRED</a:t>
            </a:r>
          </a:p>
          <a:p>
            <a:pPr marL="285750" indent="-285750">
              <a:buFont typeface="Arial" panose="020B0604020202020204" pitchFamily="34" charset="0"/>
              <a:buChar char="•"/>
            </a:pPr>
            <a:r>
              <a:rPr lang="en-IN" altLang="en-US" sz="2000" dirty="0">
                <a:solidFill>
                  <a:prstClr val="black">
                    <a:lumMod val="85000"/>
                    <a:lumOff val="15000"/>
                  </a:prstClr>
                </a:solidFill>
                <a:latin typeface="Arial"/>
              </a:rPr>
              <a:t>METHODOLOGY</a:t>
            </a:r>
          </a:p>
          <a:p>
            <a:pPr marL="285750" indent="-285750">
              <a:buFont typeface="Arial" panose="020B0604020202020204" pitchFamily="34" charset="0"/>
              <a:buChar char="•"/>
            </a:pPr>
            <a:r>
              <a:rPr lang="en-IN" altLang="en-US" sz="2000" dirty="0">
                <a:solidFill>
                  <a:prstClr val="black">
                    <a:lumMod val="85000"/>
                    <a:lumOff val="15000"/>
                  </a:prstClr>
                </a:solidFill>
                <a:latin typeface="Arial"/>
              </a:rPr>
              <a:t>RESULTS</a:t>
            </a:r>
          </a:p>
          <a:p>
            <a:pPr marL="285750" indent="-285750">
              <a:buFont typeface="Arial" panose="020B0604020202020204" pitchFamily="34" charset="0"/>
              <a:buChar char="•"/>
            </a:pPr>
            <a:r>
              <a:rPr lang="en-IN" altLang="en-US" sz="2000" dirty="0">
                <a:solidFill>
                  <a:prstClr val="black">
                    <a:lumMod val="85000"/>
                    <a:lumOff val="15000"/>
                  </a:prstClr>
                </a:solidFill>
                <a:latin typeface="Arial"/>
              </a:rPr>
              <a:t>ADVANTAGES</a:t>
            </a:r>
          </a:p>
          <a:p>
            <a:pPr marL="285750" indent="-285750">
              <a:buFont typeface="Arial" panose="020B0604020202020204" pitchFamily="34" charset="0"/>
              <a:buChar char="•"/>
            </a:pPr>
            <a:r>
              <a:rPr lang="en-IN" altLang="en-US" sz="2000" dirty="0">
                <a:solidFill>
                  <a:prstClr val="black">
                    <a:lumMod val="85000"/>
                    <a:lumOff val="15000"/>
                  </a:prstClr>
                </a:solidFill>
                <a:latin typeface="Arial"/>
              </a:rPr>
              <a:t>DISADVANTAGES</a:t>
            </a:r>
          </a:p>
          <a:p>
            <a:pPr marL="285750" indent="-285750">
              <a:buFont typeface="Arial" panose="020B0604020202020204" pitchFamily="34" charset="0"/>
              <a:buChar char="•"/>
            </a:pPr>
            <a:r>
              <a:rPr lang="en-IN" altLang="en-US" sz="2000" dirty="0">
                <a:solidFill>
                  <a:prstClr val="black">
                    <a:lumMod val="85000"/>
                    <a:lumOff val="15000"/>
                  </a:prstClr>
                </a:solidFill>
                <a:latin typeface="Arial"/>
              </a:rPr>
              <a:t>CONCLUSIONS</a:t>
            </a:r>
          </a:p>
          <a:p>
            <a:pPr marL="285750" indent="-285750">
              <a:buFont typeface="Arial" panose="020B0604020202020204" pitchFamily="34" charset="0"/>
              <a:buChar char="•"/>
            </a:pPr>
            <a:r>
              <a:rPr lang="en-IN" altLang="en-US" sz="2000" dirty="0">
                <a:solidFill>
                  <a:prstClr val="black">
                    <a:lumMod val="85000"/>
                    <a:lumOff val="15000"/>
                  </a:prstClr>
                </a:solidFill>
                <a:latin typeface="Arial"/>
              </a:rPr>
              <a:t>FUTURE SCOPE</a:t>
            </a:r>
          </a:p>
          <a:p>
            <a:pPr marL="285750" indent="-285750">
              <a:buFont typeface="Arial" panose="020B0604020202020204" pitchFamily="34" charset="0"/>
              <a:buChar char="•"/>
            </a:pPr>
            <a:r>
              <a:rPr lang="en-IN" altLang="en-US" sz="2000" dirty="0">
                <a:solidFill>
                  <a:prstClr val="black">
                    <a:lumMod val="85000"/>
                    <a:lumOff val="15000"/>
                  </a:prstClr>
                </a:solidFill>
                <a:latin typeface="Arial"/>
              </a:rPr>
              <a:t>REFERENCES</a:t>
            </a:r>
          </a:p>
          <a:p>
            <a:pPr marL="285750" indent="-285750">
              <a:buFont typeface="Arial" panose="020B0604020202020204" pitchFamily="34" charset="0"/>
              <a:buChar char="•"/>
            </a:pPr>
            <a:endParaRPr lang="en-IN" altLang="en-US" sz="2000" dirty="0">
              <a:solidFill>
                <a:prstClr val="black">
                  <a:lumMod val="85000"/>
                  <a:lumOff val="15000"/>
                </a:prstClr>
              </a:solidFill>
              <a:latin typeface="Arial"/>
            </a:endParaRPr>
          </a:p>
          <a:p>
            <a:pPr marL="285750" indent="-285750">
              <a:buFont typeface="Arial" panose="020B0604020202020204" pitchFamily="34" charset="0"/>
              <a:buChar char="•"/>
            </a:pPr>
            <a:endParaRPr lang="en-IN" altLang="en-US" sz="2000" dirty="0">
              <a:solidFill>
                <a:prstClr val="black">
                  <a:lumMod val="85000"/>
                  <a:lumOff val="15000"/>
                </a:prstClr>
              </a:solidFill>
              <a:latin typeface="Arial"/>
            </a:endParaRPr>
          </a:p>
        </p:txBody>
      </p:sp>
      <p:sp>
        <p:nvSpPr>
          <p:cNvPr id="2" name="Slide Number Placeholder 1">
            <a:extLst>
              <a:ext uri="{FF2B5EF4-FFF2-40B4-BE49-F238E27FC236}">
                <a16:creationId xmlns:a16="http://schemas.microsoft.com/office/drawing/2014/main" id="{23F724AF-BA17-469E-84BD-048BD444B295}"/>
              </a:ext>
            </a:extLst>
          </p:cNvPr>
          <p:cNvSpPr>
            <a:spLocks noGrp="1"/>
          </p:cNvSpPr>
          <p:nvPr>
            <p:ph type="sldNum" sz="quarter" idx="11"/>
          </p:nvPr>
        </p:nvSpPr>
        <p:spPr/>
        <p:txBody>
          <a:bodyPr/>
          <a:lstStyle/>
          <a:p>
            <a:fld id="{49598980-D22C-4904-9F8F-3DB09B2ECD84}" type="slidenum">
              <a:rPr lang="en-US">
                <a:solidFill>
                  <a:srgbClr val="262626"/>
                </a:solidFill>
                <a:latin typeface="Arial"/>
              </a:rPr>
              <a:pPr/>
              <a:t>2</a:t>
            </a:fld>
            <a:endParaRPr lang="en-US" dirty="0">
              <a:solidFill>
                <a:srgbClr val="262626"/>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26603-386E-D555-518E-71824CEFE373}"/>
              </a:ext>
            </a:extLst>
          </p:cNvPr>
          <p:cNvSpPr>
            <a:spLocks noGrp="1"/>
          </p:cNvSpPr>
          <p:nvPr>
            <p:ph type="title"/>
          </p:nvPr>
        </p:nvSpPr>
        <p:spPr/>
        <p:txBody>
          <a:bodyPr/>
          <a:lstStyle/>
          <a:p>
            <a:r>
              <a:rPr lang="en-IN" dirty="0"/>
              <a:t>Methodology</a:t>
            </a:r>
          </a:p>
        </p:txBody>
      </p:sp>
      <p:sp>
        <p:nvSpPr>
          <p:cNvPr id="3" name="Slide Number Placeholder 2">
            <a:extLst>
              <a:ext uri="{FF2B5EF4-FFF2-40B4-BE49-F238E27FC236}">
                <a16:creationId xmlns:a16="http://schemas.microsoft.com/office/drawing/2014/main" id="{61627E81-72A1-10D5-DAD1-7893A1B0D279}"/>
              </a:ext>
            </a:extLst>
          </p:cNvPr>
          <p:cNvSpPr>
            <a:spLocks noGrp="1"/>
          </p:cNvSpPr>
          <p:nvPr>
            <p:ph type="sldNum" sz="quarter" idx="11"/>
          </p:nvPr>
        </p:nvSpPr>
        <p:spPr/>
        <p:txBody>
          <a:bodyPr/>
          <a:lstStyle/>
          <a:p>
            <a:fld id="{49598980-D22C-4904-9F8F-3DB09B2ECD84}" type="slidenum">
              <a:rPr lang="en-US" smtClean="0"/>
              <a:pPr/>
              <a:t>20</a:t>
            </a:fld>
            <a:endParaRPr lang="en-US" dirty="0"/>
          </a:p>
        </p:txBody>
      </p:sp>
      <p:sp>
        <p:nvSpPr>
          <p:cNvPr id="10" name="TextBox 9">
            <a:extLst>
              <a:ext uri="{FF2B5EF4-FFF2-40B4-BE49-F238E27FC236}">
                <a16:creationId xmlns:a16="http://schemas.microsoft.com/office/drawing/2014/main" id="{A7D5DE52-D1C1-DF08-36EB-3EA060DAE090}"/>
              </a:ext>
            </a:extLst>
          </p:cNvPr>
          <p:cNvSpPr txBox="1"/>
          <p:nvPr/>
        </p:nvSpPr>
        <p:spPr>
          <a:xfrm>
            <a:off x="423512" y="952902"/>
            <a:ext cx="10828422" cy="4801314"/>
          </a:xfrm>
          <a:prstGeom prst="rect">
            <a:avLst/>
          </a:prstGeom>
          <a:noFill/>
        </p:spPr>
        <p:txBody>
          <a:bodyPr wrap="square">
            <a:spAutoFit/>
          </a:bodyPr>
          <a:lstStyle/>
          <a:p>
            <a:pPr marL="407035" indent="-342900">
              <a:buFont typeface="Arial" panose="020B0604020202020204" pitchFamily="34" charset="0"/>
              <a:buChar char="•"/>
            </a:pPr>
            <a:r>
              <a:rPr lang="en-US" sz="2400" dirty="0">
                <a:solidFill>
                  <a:schemeClr val="bg1"/>
                </a:solidFill>
              </a:rPr>
              <a:t>Image segmentation is a method of dividing a digital image into subgroups called image segments by boundaries reducing the complexity of the image and enabling further processing or analysis of each image segment.</a:t>
            </a:r>
          </a:p>
          <a:p>
            <a:pPr marL="407035" indent="-342900">
              <a:buFont typeface="Arial" panose="020B0604020202020204" pitchFamily="34" charset="0"/>
              <a:buChar char="•"/>
            </a:pPr>
            <a:endParaRPr lang="en-US" sz="2400" dirty="0">
              <a:solidFill>
                <a:schemeClr val="bg1"/>
              </a:solidFill>
            </a:endParaRPr>
          </a:p>
          <a:p>
            <a:pPr marL="407035" indent="-342900">
              <a:buFont typeface="Arial" panose="020B0604020202020204" pitchFamily="34" charset="0"/>
              <a:buChar char="•"/>
            </a:pPr>
            <a:endParaRPr lang="en-US" sz="2400" dirty="0">
              <a:solidFill>
                <a:schemeClr val="bg1"/>
              </a:solidFill>
            </a:endParaRPr>
          </a:p>
          <a:p>
            <a:pPr marL="407035" indent="-342900">
              <a:buFont typeface="Arial" panose="020B0604020202020204" pitchFamily="34" charset="0"/>
              <a:buChar char="•"/>
            </a:pPr>
            <a:endParaRPr lang="en-US" sz="2400" dirty="0">
              <a:solidFill>
                <a:schemeClr val="bg1"/>
              </a:solidFill>
            </a:endParaRPr>
          </a:p>
          <a:p>
            <a:pPr marL="407035" indent="-342900">
              <a:buFont typeface="Arial" panose="020B0604020202020204" pitchFamily="34" charset="0"/>
              <a:buChar char="•"/>
            </a:pPr>
            <a:endParaRPr lang="en-US" sz="2400" dirty="0">
              <a:solidFill>
                <a:schemeClr val="bg1"/>
              </a:solidFill>
            </a:endParaRPr>
          </a:p>
          <a:p>
            <a:pPr marL="64135"/>
            <a:endParaRPr lang="en-US" sz="2400" dirty="0">
              <a:solidFill>
                <a:schemeClr val="bg1"/>
              </a:solidFill>
            </a:endParaRPr>
          </a:p>
          <a:p>
            <a:pPr marL="407035" indent="-342900">
              <a:buFont typeface="Arial" panose="020B0604020202020204" pitchFamily="34" charset="0"/>
              <a:buChar char="•"/>
            </a:pPr>
            <a:r>
              <a:rPr lang="en-US" sz="2400" dirty="0">
                <a:solidFill>
                  <a:schemeClr val="bg1"/>
                </a:solidFill>
              </a:rPr>
              <a:t>Feature extraction refers to the process of transforming raw data into numerical features that can be processed while preserving the information in the original data set. Feature extraction has functions like Detect, Extract, Matching &amp; Storing features.</a:t>
            </a:r>
          </a:p>
          <a:p>
            <a:pPr marL="407035" indent="-342900">
              <a:buFont typeface="Arial" panose="020B0604020202020204" pitchFamily="34" charset="0"/>
              <a:buChar char="•"/>
            </a:pPr>
            <a:endParaRPr lang="en-US" sz="1800" dirty="0">
              <a:solidFill>
                <a:schemeClr val="bg1"/>
              </a:solidFill>
            </a:endParaRPr>
          </a:p>
        </p:txBody>
      </p:sp>
      <p:pic>
        <p:nvPicPr>
          <p:cNvPr id="12" name="Picture 11">
            <a:extLst>
              <a:ext uri="{FF2B5EF4-FFF2-40B4-BE49-F238E27FC236}">
                <a16:creationId xmlns:a16="http://schemas.microsoft.com/office/drawing/2014/main" id="{6C31D122-B3C3-3507-120A-57269FFEE956}"/>
              </a:ext>
            </a:extLst>
          </p:cNvPr>
          <p:cNvPicPr>
            <a:picLocks noChangeAspect="1"/>
          </p:cNvPicPr>
          <p:nvPr/>
        </p:nvPicPr>
        <p:blipFill>
          <a:blip r:embed="rId2"/>
          <a:stretch>
            <a:fillRect/>
          </a:stretch>
        </p:blipFill>
        <p:spPr>
          <a:xfrm>
            <a:off x="2720898" y="2167143"/>
            <a:ext cx="5026989" cy="1819897"/>
          </a:xfrm>
          <a:prstGeom prst="rect">
            <a:avLst/>
          </a:prstGeom>
        </p:spPr>
      </p:pic>
      <p:pic>
        <p:nvPicPr>
          <p:cNvPr id="3074" name="Picture 2">
            <a:extLst>
              <a:ext uri="{FF2B5EF4-FFF2-40B4-BE49-F238E27FC236}">
                <a16:creationId xmlns:a16="http://schemas.microsoft.com/office/drawing/2014/main" id="{9A3D6A36-7CF5-3FAA-6D05-A68DDCF06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508" y="5066525"/>
            <a:ext cx="2820653" cy="1677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39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EF865-A114-09BD-8E34-C9F90BED7160}"/>
              </a:ext>
            </a:extLst>
          </p:cNvPr>
          <p:cNvSpPr>
            <a:spLocks noGrp="1"/>
          </p:cNvSpPr>
          <p:nvPr>
            <p:ph type="title"/>
          </p:nvPr>
        </p:nvSpPr>
        <p:spPr>
          <a:xfrm>
            <a:off x="532598" y="360962"/>
            <a:ext cx="6184899" cy="675926"/>
          </a:xfrm>
        </p:spPr>
        <p:txBody>
          <a:bodyPr/>
          <a:lstStyle/>
          <a:p>
            <a:r>
              <a:rPr lang="en-IN" dirty="0"/>
              <a:t>Methodology</a:t>
            </a:r>
          </a:p>
        </p:txBody>
      </p:sp>
      <p:sp>
        <p:nvSpPr>
          <p:cNvPr id="3" name="Slide Number Placeholder 2">
            <a:extLst>
              <a:ext uri="{FF2B5EF4-FFF2-40B4-BE49-F238E27FC236}">
                <a16:creationId xmlns:a16="http://schemas.microsoft.com/office/drawing/2014/main" id="{2D3D1AF5-3148-5003-D1F6-731583DF281E}"/>
              </a:ext>
            </a:extLst>
          </p:cNvPr>
          <p:cNvSpPr>
            <a:spLocks noGrp="1"/>
          </p:cNvSpPr>
          <p:nvPr>
            <p:ph type="sldNum" sz="quarter" idx="11"/>
          </p:nvPr>
        </p:nvSpPr>
        <p:spPr/>
        <p:txBody>
          <a:bodyPr/>
          <a:lstStyle/>
          <a:p>
            <a:fld id="{49598980-D22C-4904-9F8F-3DB09B2ECD84}" type="slidenum">
              <a:rPr lang="en-US" smtClean="0"/>
              <a:pPr/>
              <a:t>21</a:t>
            </a:fld>
            <a:endParaRPr lang="en-US" dirty="0"/>
          </a:p>
        </p:txBody>
      </p:sp>
      <p:sp>
        <p:nvSpPr>
          <p:cNvPr id="8" name="TextBox 7">
            <a:extLst>
              <a:ext uri="{FF2B5EF4-FFF2-40B4-BE49-F238E27FC236}">
                <a16:creationId xmlns:a16="http://schemas.microsoft.com/office/drawing/2014/main" id="{C4B29330-54C0-CC25-95FE-EB95CFA77E1C}"/>
              </a:ext>
            </a:extLst>
          </p:cNvPr>
          <p:cNvSpPr txBox="1"/>
          <p:nvPr/>
        </p:nvSpPr>
        <p:spPr>
          <a:xfrm>
            <a:off x="741145" y="4549676"/>
            <a:ext cx="10305448" cy="2308324"/>
          </a:xfrm>
          <a:prstGeom prst="rect">
            <a:avLst/>
          </a:prstGeom>
          <a:noFill/>
        </p:spPr>
        <p:txBody>
          <a:bodyPr wrap="square">
            <a:spAutoFit/>
          </a:bodyPr>
          <a:lstStyle/>
          <a:p>
            <a:pPr marL="407035" indent="-342900">
              <a:buFont typeface="Arial" panose="020B0604020202020204" pitchFamily="34" charset="0"/>
              <a:buChar char="•"/>
            </a:pPr>
            <a:r>
              <a:rPr lang="en-US" sz="2400" dirty="0">
                <a:solidFill>
                  <a:schemeClr val="bg1"/>
                </a:solidFill>
              </a:rPr>
              <a:t>Convolutional Neural Networks (CNN), are deep neural networks used to process data that have a grid-like topology, </a:t>
            </a:r>
            <a:r>
              <a:rPr lang="en-US" sz="2400" dirty="0" err="1">
                <a:solidFill>
                  <a:schemeClr val="bg1"/>
                </a:solidFill>
              </a:rPr>
              <a:t>e.g</a:t>
            </a:r>
            <a:r>
              <a:rPr lang="en-US" sz="2400" dirty="0">
                <a:solidFill>
                  <a:schemeClr val="bg1"/>
                </a:solidFill>
              </a:rPr>
              <a:t> images that can be represented as a 2-D array of pixels. A CNN model consists of four main operations: Convolution, Non-Linearity (Relu), Pooling and Classification (Fully-connected layer ). </a:t>
            </a:r>
          </a:p>
          <a:p>
            <a:pPr marL="64135"/>
            <a:endParaRPr lang="en-US" sz="2400" dirty="0">
              <a:solidFill>
                <a:schemeClr val="bg1"/>
              </a:solidFill>
            </a:endParaRPr>
          </a:p>
        </p:txBody>
      </p:sp>
      <p:pic>
        <p:nvPicPr>
          <p:cNvPr id="9" name="Picture 8">
            <a:extLst>
              <a:ext uri="{FF2B5EF4-FFF2-40B4-BE49-F238E27FC236}">
                <a16:creationId xmlns:a16="http://schemas.microsoft.com/office/drawing/2014/main" id="{ADE6132F-09CE-9CD3-9072-AEFA47CB36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159" y="1069008"/>
            <a:ext cx="10093693" cy="3448548"/>
          </a:xfrm>
          <a:prstGeom prst="rect">
            <a:avLst/>
          </a:prstGeom>
        </p:spPr>
      </p:pic>
    </p:spTree>
    <p:extLst>
      <p:ext uri="{BB962C8B-B14F-4D97-AF65-F5344CB8AC3E}">
        <p14:creationId xmlns:p14="http://schemas.microsoft.com/office/powerpoint/2010/main" val="15787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42E3B-3F6D-BC02-95C9-E3245AEE30D4}"/>
              </a:ext>
            </a:extLst>
          </p:cNvPr>
          <p:cNvSpPr>
            <a:spLocks noGrp="1"/>
          </p:cNvSpPr>
          <p:nvPr>
            <p:ph type="title"/>
          </p:nvPr>
        </p:nvSpPr>
        <p:spPr/>
        <p:txBody>
          <a:bodyPr/>
          <a:lstStyle/>
          <a:p>
            <a:r>
              <a:rPr lang="en-IN" dirty="0"/>
              <a:t>Methodology</a:t>
            </a:r>
          </a:p>
        </p:txBody>
      </p:sp>
      <p:sp>
        <p:nvSpPr>
          <p:cNvPr id="3" name="Slide Number Placeholder 2">
            <a:extLst>
              <a:ext uri="{FF2B5EF4-FFF2-40B4-BE49-F238E27FC236}">
                <a16:creationId xmlns:a16="http://schemas.microsoft.com/office/drawing/2014/main" id="{01176AAF-96B2-15F8-BD17-FEBEF8E664F4}"/>
              </a:ext>
            </a:extLst>
          </p:cNvPr>
          <p:cNvSpPr>
            <a:spLocks noGrp="1"/>
          </p:cNvSpPr>
          <p:nvPr>
            <p:ph type="sldNum" sz="quarter" idx="11"/>
          </p:nvPr>
        </p:nvSpPr>
        <p:spPr/>
        <p:txBody>
          <a:bodyPr/>
          <a:lstStyle/>
          <a:p>
            <a:fld id="{49598980-D22C-4904-9F8F-3DB09B2ECD84}" type="slidenum">
              <a:rPr lang="en-US" smtClean="0"/>
              <a:pPr/>
              <a:t>22</a:t>
            </a:fld>
            <a:endParaRPr lang="en-US" dirty="0"/>
          </a:p>
        </p:txBody>
      </p:sp>
      <p:sp>
        <p:nvSpPr>
          <p:cNvPr id="4" name="Content Placeholder 3">
            <a:extLst>
              <a:ext uri="{FF2B5EF4-FFF2-40B4-BE49-F238E27FC236}">
                <a16:creationId xmlns:a16="http://schemas.microsoft.com/office/drawing/2014/main" id="{D9AC84FC-7A54-2C68-4A30-6004CF652FC9}"/>
              </a:ext>
            </a:extLst>
          </p:cNvPr>
          <p:cNvSpPr>
            <a:spLocks noGrp="1"/>
          </p:cNvSpPr>
          <p:nvPr>
            <p:ph idx="1"/>
          </p:nvPr>
        </p:nvSpPr>
        <p:spPr>
          <a:xfrm>
            <a:off x="77003" y="1250360"/>
            <a:ext cx="6730196" cy="2724874"/>
          </a:xfrm>
        </p:spPr>
        <p:txBody>
          <a:bodyPr>
            <a:normAutofit fontScale="25000" lnSpcReduction="20000"/>
          </a:bodyPr>
          <a:lstStyle/>
          <a:p>
            <a:pPr marL="407035" indent="-342900">
              <a:buFont typeface="Arial" panose="020B0604020202020204" pitchFamily="34" charset="0"/>
              <a:buChar char="•"/>
            </a:pPr>
            <a:r>
              <a:rPr lang="en-US" sz="9600" b="1" dirty="0">
                <a:solidFill>
                  <a:schemeClr val="bg1"/>
                </a:solidFill>
              </a:rPr>
              <a:t>Convolution:</a:t>
            </a:r>
            <a:r>
              <a:rPr lang="en-US" sz="9600" dirty="0">
                <a:solidFill>
                  <a:schemeClr val="bg1"/>
                </a:solidFill>
              </a:rPr>
              <a:t> A convolutional layer is the main building block of a CNN. It contains a set of filters (or kernels), parameters of which are to be learned throughout the training. The size of the filters is usually smaller than the actual image. The objective of the Convolution Operation is to extract the high-level features such as edges, from the input image.</a:t>
            </a:r>
          </a:p>
          <a:p>
            <a:endParaRPr lang="en-US" sz="9600" dirty="0">
              <a:solidFill>
                <a:schemeClr val="bg1"/>
              </a:solidFill>
            </a:endParaRPr>
          </a:p>
          <a:p>
            <a:pPr marL="407035" indent="-342900">
              <a:buFont typeface="Arial" panose="020B0604020202020204" pitchFamily="34" charset="0"/>
              <a:buChar char="•"/>
            </a:pPr>
            <a:r>
              <a:rPr lang="en-IN" sz="9600" b="1" dirty="0" err="1">
                <a:solidFill>
                  <a:schemeClr val="bg1"/>
                </a:solidFill>
              </a:rPr>
              <a:t>Relu</a:t>
            </a:r>
            <a:r>
              <a:rPr lang="en-IN" sz="9600" b="1" dirty="0">
                <a:solidFill>
                  <a:schemeClr val="bg1"/>
                </a:solidFill>
              </a:rPr>
              <a:t> (Rectified Linear Unit) </a:t>
            </a:r>
            <a:r>
              <a:rPr lang="en-IN" sz="9600" dirty="0">
                <a:solidFill>
                  <a:schemeClr val="bg1"/>
                </a:solidFill>
              </a:rPr>
              <a:t>: It is an element-wise operation that replaces all negative pixel values in the feature map by zero. Its purpose is to introduce non-linearity in a convolution network.</a:t>
            </a:r>
          </a:p>
          <a:p>
            <a:pPr marL="407035" indent="-342900">
              <a:buFont typeface="Arial" panose="020B0604020202020204" pitchFamily="34" charset="0"/>
              <a:buChar char="•"/>
            </a:pPr>
            <a:endParaRPr lang="en-US" sz="9600" dirty="0">
              <a:solidFill>
                <a:schemeClr val="bg1"/>
              </a:solidFill>
            </a:endParaRPr>
          </a:p>
          <a:p>
            <a:pPr marL="407035" indent="-342900">
              <a:buFont typeface="Arial" panose="020B0604020202020204" pitchFamily="34" charset="0"/>
              <a:buChar char="•"/>
            </a:pPr>
            <a:endParaRPr lang="en-US" sz="9600" dirty="0">
              <a:solidFill>
                <a:schemeClr val="bg1"/>
              </a:solidFill>
            </a:endParaRPr>
          </a:p>
          <a:p>
            <a:pPr marL="407035" indent="-342900">
              <a:buFont typeface="Arial" panose="020B0604020202020204" pitchFamily="34" charset="0"/>
              <a:buChar char="•"/>
            </a:pPr>
            <a:endParaRPr lang="en-US" sz="9600" dirty="0">
              <a:solidFill>
                <a:schemeClr val="bg1"/>
              </a:solidFill>
            </a:endParaRPr>
          </a:p>
          <a:p>
            <a:pPr marL="407035" indent="-342900">
              <a:buFont typeface="Arial" panose="020B0604020202020204" pitchFamily="34" charset="0"/>
              <a:buChar char="•"/>
            </a:pPr>
            <a:endParaRPr lang="en-IN" dirty="0"/>
          </a:p>
        </p:txBody>
      </p:sp>
      <p:pic>
        <p:nvPicPr>
          <p:cNvPr id="16" name="Picture 15">
            <a:extLst>
              <a:ext uri="{FF2B5EF4-FFF2-40B4-BE49-F238E27FC236}">
                <a16:creationId xmlns:a16="http://schemas.microsoft.com/office/drawing/2014/main" id="{AA4F4535-1885-E9E9-2E5B-48DEB9BAF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0028" y="3887005"/>
            <a:ext cx="4020452" cy="2061442"/>
          </a:xfrm>
          <a:prstGeom prst="rect">
            <a:avLst/>
          </a:prstGeom>
        </p:spPr>
      </p:pic>
      <p:pic>
        <p:nvPicPr>
          <p:cNvPr id="5" name="Picture 4" descr="Convolution | NVIDIA Developer">
            <a:extLst>
              <a:ext uri="{FF2B5EF4-FFF2-40B4-BE49-F238E27FC236}">
                <a16:creationId xmlns:a16="http://schemas.microsoft.com/office/drawing/2014/main" id="{FA439898-E051-2679-559D-99C4C3CCDC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15183" y="1375906"/>
            <a:ext cx="3077634" cy="2248138"/>
          </a:xfrm>
          <a:prstGeom prst="rect">
            <a:avLst/>
          </a:prstGeom>
          <a:noFill/>
          <a:ln>
            <a:noFill/>
          </a:ln>
        </p:spPr>
      </p:pic>
    </p:spTree>
    <p:extLst>
      <p:ext uri="{BB962C8B-B14F-4D97-AF65-F5344CB8AC3E}">
        <p14:creationId xmlns:p14="http://schemas.microsoft.com/office/powerpoint/2010/main" val="932494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9D1A8-05B4-4965-6691-0D3C07C7CD01}"/>
              </a:ext>
            </a:extLst>
          </p:cNvPr>
          <p:cNvSpPr>
            <a:spLocks noGrp="1"/>
          </p:cNvSpPr>
          <p:nvPr>
            <p:ph type="title"/>
          </p:nvPr>
        </p:nvSpPr>
        <p:spPr/>
        <p:txBody>
          <a:bodyPr/>
          <a:lstStyle/>
          <a:p>
            <a:r>
              <a:rPr lang="en-IN" dirty="0"/>
              <a:t>Methodology</a:t>
            </a:r>
          </a:p>
        </p:txBody>
      </p:sp>
      <p:sp>
        <p:nvSpPr>
          <p:cNvPr id="3" name="Slide Number Placeholder 2">
            <a:extLst>
              <a:ext uri="{FF2B5EF4-FFF2-40B4-BE49-F238E27FC236}">
                <a16:creationId xmlns:a16="http://schemas.microsoft.com/office/drawing/2014/main" id="{B19E019F-038A-C7B1-AD76-1FB486D4CEE0}"/>
              </a:ext>
            </a:extLst>
          </p:cNvPr>
          <p:cNvSpPr>
            <a:spLocks noGrp="1"/>
          </p:cNvSpPr>
          <p:nvPr>
            <p:ph type="sldNum" sz="quarter" idx="11"/>
          </p:nvPr>
        </p:nvSpPr>
        <p:spPr/>
        <p:txBody>
          <a:bodyPr/>
          <a:lstStyle/>
          <a:p>
            <a:fld id="{49598980-D22C-4904-9F8F-3DB09B2ECD84}" type="slidenum">
              <a:rPr lang="en-US" smtClean="0"/>
              <a:pPr/>
              <a:t>23</a:t>
            </a:fld>
            <a:endParaRPr lang="en-US" dirty="0"/>
          </a:p>
        </p:txBody>
      </p:sp>
      <p:sp>
        <p:nvSpPr>
          <p:cNvPr id="4" name="Content Placeholder 3">
            <a:extLst>
              <a:ext uri="{FF2B5EF4-FFF2-40B4-BE49-F238E27FC236}">
                <a16:creationId xmlns:a16="http://schemas.microsoft.com/office/drawing/2014/main" id="{45455BF2-0A45-F3F5-56EB-E8B17D7CD619}"/>
              </a:ext>
            </a:extLst>
          </p:cNvPr>
          <p:cNvSpPr>
            <a:spLocks noGrp="1"/>
          </p:cNvSpPr>
          <p:nvPr>
            <p:ph idx="1"/>
          </p:nvPr>
        </p:nvSpPr>
        <p:spPr>
          <a:xfrm>
            <a:off x="320842" y="1266118"/>
            <a:ext cx="11772525" cy="2458859"/>
          </a:xfrm>
        </p:spPr>
        <p:txBody>
          <a:bodyPr>
            <a:normAutofit/>
          </a:bodyPr>
          <a:lstStyle/>
          <a:p>
            <a:pPr marL="407035" indent="-342900">
              <a:buFont typeface="Arial" panose="020B0604020202020204" pitchFamily="34" charset="0"/>
              <a:buChar char="•"/>
            </a:pPr>
            <a:r>
              <a:rPr lang="en-US" sz="2400" b="1" dirty="0"/>
              <a:t>Pooling:</a:t>
            </a:r>
            <a:r>
              <a:rPr lang="en-US" sz="2400" dirty="0"/>
              <a:t> Pooling (also called down-sampling) reduces the dimensionality of each feature. It reduces the amount of information in each feature obtained in the convolutional layer while maintaining the most important information.</a:t>
            </a:r>
          </a:p>
          <a:p>
            <a:endParaRPr lang="en-IN" dirty="0">
              <a:solidFill>
                <a:schemeClr val="bg1"/>
              </a:solidFill>
            </a:endParaRPr>
          </a:p>
        </p:txBody>
      </p:sp>
      <p:pic>
        <p:nvPicPr>
          <p:cNvPr id="9" name="Picture 8">
            <a:extLst>
              <a:ext uri="{FF2B5EF4-FFF2-40B4-BE49-F238E27FC236}">
                <a16:creationId xmlns:a16="http://schemas.microsoft.com/office/drawing/2014/main" id="{6F791096-9B69-56DB-5CCF-8D06849BE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4990" y="3573004"/>
            <a:ext cx="5286168" cy="1886287"/>
          </a:xfrm>
          <a:prstGeom prst="rect">
            <a:avLst/>
          </a:prstGeom>
        </p:spPr>
      </p:pic>
      <p:pic>
        <p:nvPicPr>
          <p:cNvPr id="1032" name="Picture 8">
            <a:extLst>
              <a:ext uri="{FF2B5EF4-FFF2-40B4-BE49-F238E27FC236}">
                <a16:creationId xmlns:a16="http://schemas.microsoft.com/office/drawing/2014/main" id="{DDEEF78E-3906-5720-5937-5C39EACE4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088" y="3429000"/>
            <a:ext cx="37719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474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00E68F-CC0C-62A7-4D16-9E96EE6816D8}"/>
              </a:ext>
            </a:extLst>
          </p:cNvPr>
          <p:cNvSpPr>
            <a:spLocks noGrp="1"/>
          </p:cNvSpPr>
          <p:nvPr>
            <p:ph type="sldNum" sz="quarter" idx="11"/>
          </p:nvPr>
        </p:nvSpPr>
        <p:spPr/>
        <p:txBody>
          <a:bodyPr/>
          <a:lstStyle/>
          <a:p>
            <a:fld id="{49598980-D22C-4904-9F8F-3DB09B2ECD84}" type="slidenum">
              <a:rPr lang="en-US" smtClean="0"/>
              <a:pPr/>
              <a:t>24</a:t>
            </a:fld>
            <a:endParaRPr lang="en-US" dirty="0"/>
          </a:p>
        </p:txBody>
      </p:sp>
      <p:pic>
        <p:nvPicPr>
          <p:cNvPr id="5" name="Picture 6">
            <a:extLst>
              <a:ext uri="{FF2B5EF4-FFF2-40B4-BE49-F238E27FC236}">
                <a16:creationId xmlns:a16="http://schemas.microsoft.com/office/drawing/2014/main" id="{C50E777F-DAEE-A49A-075E-9B85B0508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404" y="2882984"/>
            <a:ext cx="6278654" cy="3342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ully Connected Layers in Convolutional Neural Networks – IndianTechWarrior">
            <a:extLst>
              <a:ext uri="{FF2B5EF4-FFF2-40B4-BE49-F238E27FC236}">
                <a16:creationId xmlns:a16="http://schemas.microsoft.com/office/drawing/2014/main" id="{FC38E6C1-9567-7717-6434-B6F46434E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00" y="3016468"/>
            <a:ext cx="5449704" cy="32091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6231FE-0D6C-6988-CDF6-0644DBD41629}"/>
              </a:ext>
            </a:extLst>
          </p:cNvPr>
          <p:cNvSpPr txBox="1"/>
          <p:nvPr/>
        </p:nvSpPr>
        <p:spPr>
          <a:xfrm>
            <a:off x="0" y="1029903"/>
            <a:ext cx="11895389" cy="1815882"/>
          </a:xfrm>
          <a:prstGeom prst="rect">
            <a:avLst/>
          </a:prstGeom>
          <a:noFill/>
        </p:spPr>
        <p:txBody>
          <a:bodyPr wrap="square">
            <a:spAutoFit/>
          </a:bodyPr>
          <a:lstStyle/>
          <a:p>
            <a:pPr marL="407035" indent="-342900">
              <a:buFont typeface="Arial" panose="020B0604020202020204" pitchFamily="34" charset="0"/>
              <a:buChar char="•"/>
            </a:pPr>
            <a:r>
              <a:rPr lang="en-US" sz="2800" b="1" dirty="0">
                <a:solidFill>
                  <a:schemeClr val="bg1"/>
                </a:solidFill>
              </a:rPr>
              <a:t>Fully-connected layer:</a:t>
            </a:r>
            <a:r>
              <a:rPr lang="en-US" sz="2800" dirty="0">
                <a:solidFill>
                  <a:schemeClr val="bg1"/>
                </a:solidFill>
              </a:rPr>
              <a:t> It is a multi layer perceptron that uses soft max function in the output layer. It takes the output of the previous layers, “flattens” them and turns them into a single vector that can be an input for the next stage.</a:t>
            </a:r>
          </a:p>
        </p:txBody>
      </p:sp>
    </p:spTree>
    <p:extLst>
      <p:ext uri="{BB962C8B-B14F-4D97-AF65-F5344CB8AC3E}">
        <p14:creationId xmlns:p14="http://schemas.microsoft.com/office/powerpoint/2010/main" val="1455941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C80B5-9595-49CF-8A57-2E35280DE29E}"/>
              </a:ext>
            </a:extLst>
          </p:cNvPr>
          <p:cNvSpPr>
            <a:spLocks noGrp="1"/>
          </p:cNvSpPr>
          <p:nvPr>
            <p:ph type="title"/>
          </p:nvPr>
        </p:nvSpPr>
        <p:spPr/>
        <p:txBody>
          <a:bodyPr/>
          <a:lstStyle/>
          <a:p>
            <a:r>
              <a:rPr lang="en-IN" dirty="0"/>
              <a:t>Methodology</a:t>
            </a:r>
          </a:p>
        </p:txBody>
      </p:sp>
      <p:sp>
        <p:nvSpPr>
          <p:cNvPr id="3" name="Slide Number Placeholder 2">
            <a:extLst>
              <a:ext uri="{FF2B5EF4-FFF2-40B4-BE49-F238E27FC236}">
                <a16:creationId xmlns:a16="http://schemas.microsoft.com/office/drawing/2014/main" id="{EB1C1C37-6453-7F8B-EB4E-DF2C6FA65E12}"/>
              </a:ext>
            </a:extLst>
          </p:cNvPr>
          <p:cNvSpPr>
            <a:spLocks noGrp="1"/>
          </p:cNvSpPr>
          <p:nvPr>
            <p:ph type="sldNum" sz="quarter" idx="11"/>
          </p:nvPr>
        </p:nvSpPr>
        <p:spPr/>
        <p:txBody>
          <a:bodyPr/>
          <a:lstStyle/>
          <a:p>
            <a:fld id="{49598980-D22C-4904-9F8F-3DB09B2ECD84}" type="slidenum">
              <a:rPr lang="en-US" smtClean="0"/>
              <a:pPr/>
              <a:t>25</a:t>
            </a:fld>
            <a:endParaRPr lang="en-US" dirty="0"/>
          </a:p>
        </p:txBody>
      </p:sp>
      <p:sp>
        <p:nvSpPr>
          <p:cNvPr id="4" name="Content Placeholder 3">
            <a:extLst>
              <a:ext uri="{FF2B5EF4-FFF2-40B4-BE49-F238E27FC236}">
                <a16:creationId xmlns:a16="http://schemas.microsoft.com/office/drawing/2014/main" id="{626A6E19-2B57-5112-D729-0ACE925D5822}"/>
              </a:ext>
            </a:extLst>
          </p:cNvPr>
          <p:cNvSpPr>
            <a:spLocks noGrp="1"/>
          </p:cNvSpPr>
          <p:nvPr>
            <p:ph idx="1"/>
          </p:nvPr>
        </p:nvSpPr>
        <p:spPr>
          <a:xfrm>
            <a:off x="609600" y="1425654"/>
            <a:ext cx="10469078" cy="3935617"/>
          </a:xfrm>
        </p:spPr>
        <p:txBody>
          <a:bodyPr>
            <a:normAutofit/>
          </a:bodyPr>
          <a:lstStyle/>
          <a:p>
            <a:pPr marL="407035" indent="-342900">
              <a:buFont typeface="Arial" panose="020B0604020202020204" pitchFamily="34" charset="0"/>
              <a:buChar char="•"/>
            </a:pPr>
            <a:r>
              <a:rPr lang="en-US" sz="2800" dirty="0"/>
              <a:t>Training is the process of training data &amp; storing them in data base and classification is the process of categorizing and labeling groups of pixels.</a:t>
            </a:r>
          </a:p>
          <a:p>
            <a:pPr marL="407035" indent="-342900">
              <a:buFont typeface="Arial" panose="020B0604020202020204" pitchFamily="34" charset="0"/>
              <a:buChar char="•"/>
            </a:pPr>
            <a:r>
              <a:rPr lang="en-US" sz="2800" dirty="0"/>
              <a:t>The image to be tested is matched with stored data in data base and provides accuracy, so image with higher accuracy will be in form of text output.</a:t>
            </a:r>
          </a:p>
          <a:p>
            <a:endParaRPr lang="en-IN" dirty="0"/>
          </a:p>
        </p:txBody>
      </p:sp>
    </p:spTree>
    <p:extLst>
      <p:ext uri="{BB962C8B-B14F-4D97-AF65-F5344CB8AC3E}">
        <p14:creationId xmlns:p14="http://schemas.microsoft.com/office/powerpoint/2010/main" val="5507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566A4-E068-8196-D1E3-99BC729C4284}"/>
              </a:ext>
            </a:extLst>
          </p:cNvPr>
          <p:cNvSpPr>
            <a:spLocks noGrp="1"/>
          </p:cNvSpPr>
          <p:nvPr>
            <p:ph type="title"/>
          </p:nvPr>
        </p:nvSpPr>
        <p:spPr/>
        <p:txBody>
          <a:bodyPr/>
          <a:lstStyle/>
          <a:p>
            <a:r>
              <a:rPr lang="en-IN" dirty="0"/>
              <a:t>Results	</a:t>
            </a:r>
          </a:p>
        </p:txBody>
      </p:sp>
      <p:sp>
        <p:nvSpPr>
          <p:cNvPr id="3" name="Slide Number Placeholder 2">
            <a:extLst>
              <a:ext uri="{FF2B5EF4-FFF2-40B4-BE49-F238E27FC236}">
                <a16:creationId xmlns:a16="http://schemas.microsoft.com/office/drawing/2014/main" id="{519232F0-CC7E-B3C5-30B7-1CE54BF4120D}"/>
              </a:ext>
            </a:extLst>
          </p:cNvPr>
          <p:cNvSpPr>
            <a:spLocks noGrp="1"/>
          </p:cNvSpPr>
          <p:nvPr>
            <p:ph type="sldNum" sz="quarter" idx="11"/>
          </p:nvPr>
        </p:nvSpPr>
        <p:spPr/>
        <p:txBody>
          <a:bodyPr/>
          <a:lstStyle/>
          <a:p>
            <a:fld id="{49598980-D22C-4904-9F8F-3DB09B2ECD84}" type="slidenum">
              <a:rPr lang="en-US" smtClean="0"/>
              <a:pPr/>
              <a:t>26</a:t>
            </a:fld>
            <a:endParaRPr lang="en-US" dirty="0"/>
          </a:p>
        </p:txBody>
      </p:sp>
      <p:sp>
        <p:nvSpPr>
          <p:cNvPr id="4" name="Content Placeholder 3">
            <a:extLst>
              <a:ext uri="{FF2B5EF4-FFF2-40B4-BE49-F238E27FC236}">
                <a16:creationId xmlns:a16="http://schemas.microsoft.com/office/drawing/2014/main" id="{7B4E3927-8319-FFA4-527B-EF7FD8D183EC}"/>
              </a:ext>
            </a:extLst>
          </p:cNvPr>
          <p:cNvSpPr>
            <a:spLocks noGrp="1"/>
          </p:cNvSpPr>
          <p:nvPr>
            <p:ph idx="1"/>
          </p:nvPr>
        </p:nvSpPr>
        <p:spPr>
          <a:xfrm>
            <a:off x="542487" y="1190764"/>
            <a:ext cx="10613458" cy="5394593"/>
          </a:xfrm>
        </p:spPr>
        <p:txBody>
          <a:bodyPr>
            <a:normAutofit/>
          </a:bodyPr>
          <a:lstStyle/>
          <a:p>
            <a:r>
              <a:rPr lang="en-US" sz="2400" dirty="0">
                <a:effectLst/>
                <a:latin typeface="Arial" panose="020B0604020202020204" pitchFamily="34" charset="0"/>
                <a:ea typeface="Calibri" panose="020F0502020204030204" pitchFamily="34" charset="0"/>
                <a:cs typeface="Arial" panose="020B0604020202020204" pitchFamily="34" charset="0"/>
              </a:rPr>
              <a:t>Raw image is collected through web cam of ROI detecting the part where only image of hand is required.</a:t>
            </a:r>
          </a:p>
          <a:p>
            <a:endParaRPr lang="en-US" sz="2400" dirty="0">
              <a:latin typeface="Arial" panose="020B0604020202020204" pitchFamily="34" charset="0"/>
              <a:ea typeface="Calibri" panose="020F0502020204030204" pitchFamily="34" charset="0"/>
              <a:cs typeface="Arial" panose="020B0604020202020204" pitchFamily="34" charset="0"/>
            </a:endParaRPr>
          </a:p>
          <a:p>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effectLst/>
                <a:latin typeface="Arial" panose="020B0604020202020204" pitchFamily="34" charset="0"/>
                <a:ea typeface="Calibri" panose="020F0502020204030204" pitchFamily="34" charset="0"/>
                <a:cs typeface="Arial" panose="020B0604020202020204" pitchFamily="34" charset="0"/>
              </a:rPr>
              <a:t>Here hand gesture for A is collected.</a:t>
            </a:r>
          </a:p>
          <a:p>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endParaRPr>
          </a:p>
          <a:p>
            <a:endParaRPr lang="en-US" sz="1800" dirty="0">
              <a:effectLst/>
              <a:latin typeface="Times New Roman" panose="02020603050405020304" pitchFamily="18" charset="0"/>
              <a:ea typeface="Calibri" panose="020F0502020204030204" pitchFamily="34" charset="0"/>
            </a:endParaRPr>
          </a:p>
          <a:p>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67F8B649-735E-8FD0-F333-406A1E1DC8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8823" y="2273417"/>
            <a:ext cx="3298375" cy="1593908"/>
          </a:xfrm>
          <a:prstGeom prst="rect">
            <a:avLst/>
          </a:prstGeom>
          <a:noFill/>
          <a:ln>
            <a:noFill/>
          </a:ln>
        </p:spPr>
      </p:pic>
      <p:pic>
        <p:nvPicPr>
          <p:cNvPr id="7" name="Picture 6">
            <a:extLst>
              <a:ext uri="{FF2B5EF4-FFF2-40B4-BE49-F238E27FC236}">
                <a16:creationId xmlns:a16="http://schemas.microsoft.com/office/drawing/2014/main" id="{D5E02B66-0A92-B962-364E-EC4DAD8BBD74}"/>
              </a:ext>
            </a:extLst>
          </p:cNvPr>
          <p:cNvPicPr>
            <a:picLocks noChangeAspect="1"/>
          </p:cNvPicPr>
          <p:nvPr/>
        </p:nvPicPr>
        <p:blipFill>
          <a:blip r:embed="rId3"/>
          <a:stretch>
            <a:fillRect/>
          </a:stretch>
        </p:blipFill>
        <p:spPr>
          <a:xfrm>
            <a:off x="4435347" y="4462336"/>
            <a:ext cx="2036536" cy="2123021"/>
          </a:xfrm>
          <a:prstGeom prst="rect">
            <a:avLst/>
          </a:prstGeom>
        </p:spPr>
      </p:pic>
    </p:spTree>
    <p:extLst>
      <p:ext uri="{BB962C8B-B14F-4D97-AF65-F5344CB8AC3E}">
        <p14:creationId xmlns:p14="http://schemas.microsoft.com/office/powerpoint/2010/main" val="1451614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118A7-5E66-0B21-6111-2D9953F5A02F}"/>
              </a:ext>
            </a:extLst>
          </p:cNvPr>
          <p:cNvSpPr>
            <a:spLocks noGrp="1"/>
          </p:cNvSpPr>
          <p:nvPr>
            <p:ph type="title"/>
          </p:nvPr>
        </p:nvSpPr>
        <p:spPr/>
        <p:txBody>
          <a:bodyPr/>
          <a:lstStyle/>
          <a:p>
            <a:r>
              <a:rPr lang="en-US" dirty="0"/>
              <a:t>Cont..</a:t>
            </a:r>
            <a:endParaRPr lang="en-IN" dirty="0"/>
          </a:p>
        </p:txBody>
      </p:sp>
      <p:sp>
        <p:nvSpPr>
          <p:cNvPr id="3" name="Slide Number Placeholder 2">
            <a:extLst>
              <a:ext uri="{FF2B5EF4-FFF2-40B4-BE49-F238E27FC236}">
                <a16:creationId xmlns:a16="http://schemas.microsoft.com/office/drawing/2014/main" id="{52DB29AD-04CA-D8C0-6BAF-7198A97E9393}"/>
              </a:ext>
            </a:extLst>
          </p:cNvPr>
          <p:cNvSpPr>
            <a:spLocks noGrp="1"/>
          </p:cNvSpPr>
          <p:nvPr>
            <p:ph type="sldNum" sz="quarter" idx="11"/>
          </p:nvPr>
        </p:nvSpPr>
        <p:spPr/>
        <p:txBody>
          <a:bodyPr/>
          <a:lstStyle/>
          <a:p>
            <a:fld id="{49598980-D22C-4904-9F8F-3DB09B2ECD84}" type="slidenum">
              <a:rPr lang="en-US" smtClean="0"/>
              <a:pPr/>
              <a:t>27</a:t>
            </a:fld>
            <a:endParaRPr lang="en-US" dirty="0"/>
          </a:p>
        </p:txBody>
      </p:sp>
      <p:sp>
        <p:nvSpPr>
          <p:cNvPr id="4" name="Content Placeholder 3">
            <a:extLst>
              <a:ext uri="{FF2B5EF4-FFF2-40B4-BE49-F238E27FC236}">
                <a16:creationId xmlns:a16="http://schemas.microsoft.com/office/drawing/2014/main" id="{2DACA4D3-CFDB-52F2-F5F3-9ED6172571FA}"/>
              </a:ext>
            </a:extLst>
          </p:cNvPr>
          <p:cNvSpPr>
            <a:spLocks noGrp="1"/>
          </p:cNvSpPr>
          <p:nvPr>
            <p:ph idx="1"/>
          </p:nvPr>
        </p:nvSpPr>
        <p:spPr/>
        <p:txBody>
          <a:bodyPr>
            <a:normAutofit fontScale="25000" lnSpcReduction="20000"/>
          </a:bodyPr>
          <a:lstStyle/>
          <a:p>
            <a:r>
              <a:rPr lang="en-US" sz="9600" dirty="0">
                <a:effectLst/>
                <a:latin typeface="Arial" panose="020B0604020202020204" pitchFamily="34" charset="0"/>
                <a:ea typeface="Calibri" panose="020F0502020204030204" pitchFamily="34" charset="0"/>
                <a:cs typeface="Arial" panose="020B0604020202020204" pitchFamily="34" charset="0"/>
              </a:rPr>
              <a:t>Then the image is functioned to various methods like grey scale image, blur image. A webcam-captured hand image has been separated to get the hand region. The shapes, actions, and materials used in the various hand gestures vary &amp; also, binary information of image.</a:t>
            </a:r>
          </a:p>
          <a:p>
            <a:endParaRPr lang="en-US" sz="9600" dirty="0">
              <a:effectLst/>
              <a:latin typeface="Arial" panose="020B0604020202020204" pitchFamily="34" charset="0"/>
              <a:ea typeface="Calibri" panose="020F0502020204030204" pitchFamily="34" charset="0"/>
              <a:cs typeface="Arial" panose="020B0604020202020204" pitchFamily="34" charset="0"/>
            </a:endParaRPr>
          </a:p>
          <a:p>
            <a:endParaRPr lang="en-US" sz="9600" dirty="0">
              <a:latin typeface="Arial" panose="020B0604020202020204" pitchFamily="34" charset="0"/>
              <a:ea typeface="Calibri" panose="020F0502020204030204" pitchFamily="34" charset="0"/>
              <a:cs typeface="Arial" panose="020B0604020202020204" pitchFamily="34" charset="0"/>
            </a:endParaRPr>
          </a:p>
          <a:p>
            <a:endParaRPr lang="en-US" sz="9600" dirty="0">
              <a:effectLst/>
              <a:latin typeface="Arial" panose="020B0604020202020204" pitchFamily="34" charset="0"/>
              <a:ea typeface="Calibri" panose="020F0502020204030204" pitchFamily="34" charset="0"/>
              <a:cs typeface="Arial" panose="020B0604020202020204" pitchFamily="34" charset="0"/>
            </a:endParaRPr>
          </a:p>
          <a:p>
            <a:endParaRPr lang="en-IN" sz="9600" dirty="0">
              <a:effectLst/>
              <a:latin typeface="Arial" panose="020B0604020202020204" pitchFamily="34" charset="0"/>
              <a:ea typeface="Calibri" panose="020F0502020204030204" pitchFamily="34" charset="0"/>
              <a:cs typeface="Arial" panose="020B0604020202020204" pitchFamily="34" charset="0"/>
            </a:endParaRPr>
          </a:p>
          <a:p>
            <a:r>
              <a:rPr lang="en-US" sz="9600" dirty="0">
                <a:effectLst/>
                <a:latin typeface="Arial" panose="020B0604020202020204" pitchFamily="34" charset="0"/>
                <a:ea typeface="Calibri" panose="020F0502020204030204" pitchFamily="34" charset="0"/>
                <a:cs typeface="Arial" panose="020B0604020202020204" pitchFamily="34" charset="0"/>
              </a:rPr>
              <a:t>In this step the .</a:t>
            </a:r>
            <a:r>
              <a:rPr lang="en-US" sz="9600" dirty="0" err="1">
                <a:effectLst/>
                <a:latin typeface="Arial" panose="020B0604020202020204" pitchFamily="34" charset="0"/>
                <a:ea typeface="Calibri" panose="020F0502020204030204" pitchFamily="34" charset="0"/>
                <a:cs typeface="Arial" panose="020B0604020202020204" pitchFamily="34" charset="0"/>
              </a:rPr>
              <a:t>png</a:t>
            </a:r>
            <a:r>
              <a:rPr lang="en-US" sz="9600" dirty="0">
                <a:effectLst/>
                <a:latin typeface="Arial" panose="020B0604020202020204" pitchFamily="34" charset="0"/>
                <a:ea typeface="Calibri" panose="020F0502020204030204" pitchFamily="34" charset="0"/>
                <a:cs typeface="Arial" panose="020B0604020202020204" pitchFamily="34" charset="0"/>
              </a:rPr>
              <a:t> image is changed into </a:t>
            </a:r>
            <a:r>
              <a:rPr lang="en-US" sz="9600" dirty="0" err="1">
                <a:effectLst/>
                <a:latin typeface="Arial" panose="020B0604020202020204" pitchFamily="34" charset="0"/>
                <a:ea typeface="Calibri" panose="020F0502020204030204" pitchFamily="34" charset="0"/>
                <a:cs typeface="Arial" panose="020B0604020202020204" pitchFamily="34" charset="0"/>
              </a:rPr>
              <a:t>a.npy</a:t>
            </a:r>
            <a:r>
              <a:rPr lang="en-US" sz="9600" dirty="0">
                <a:effectLst/>
                <a:latin typeface="Arial" panose="020B0604020202020204" pitchFamily="34" charset="0"/>
                <a:ea typeface="Calibri" panose="020F0502020204030204" pitchFamily="34" charset="0"/>
                <a:cs typeface="Arial" panose="020B0604020202020204" pitchFamily="34" charset="0"/>
              </a:rPr>
              <a:t> file (matrix form), which includes a variety of properties to function under many circumstances. Here the data frames are collected.</a:t>
            </a:r>
            <a:endParaRPr lang="en-IN" sz="9600" dirty="0">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EBE910FE-B60C-0ACF-7C07-FF2417953117}"/>
              </a:ext>
            </a:extLst>
          </p:cNvPr>
          <p:cNvPicPr>
            <a:picLocks noChangeAspect="1"/>
          </p:cNvPicPr>
          <p:nvPr/>
        </p:nvPicPr>
        <p:blipFill>
          <a:blip r:embed="rId2"/>
          <a:stretch>
            <a:fillRect/>
          </a:stretch>
        </p:blipFill>
        <p:spPr>
          <a:xfrm>
            <a:off x="4124916" y="2700206"/>
            <a:ext cx="1971084" cy="1919953"/>
          </a:xfrm>
          <a:prstGeom prst="rect">
            <a:avLst/>
          </a:prstGeom>
        </p:spPr>
      </p:pic>
    </p:spTree>
    <p:extLst>
      <p:ext uri="{BB962C8B-B14F-4D97-AF65-F5344CB8AC3E}">
        <p14:creationId xmlns:p14="http://schemas.microsoft.com/office/powerpoint/2010/main" val="4264261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48BA5-9490-3C03-9F55-4367A8E20735}"/>
              </a:ext>
            </a:extLst>
          </p:cNvPr>
          <p:cNvSpPr>
            <a:spLocks noGrp="1"/>
          </p:cNvSpPr>
          <p:nvPr>
            <p:ph type="title"/>
          </p:nvPr>
        </p:nvSpPr>
        <p:spPr/>
        <p:txBody>
          <a:bodyPr/>
          <a:lstStyle/>
          <a:p>
            <a:r>
              <a:rPr lang="en-US" dirty="0"/>
              <a:t>Cont..</a:t>
            </a:r>
            <a:endParaRPr lang="en-IN" dirty="0"/>
          </a:p>
        </p:txBody>
      </p:sp>
      <p:sp>
        <p:nvSpPr>
          <p:cNvPr id="3" name="Slide Number Placeholder 2">
            <a:extLst>
              <a:ext uri="{FF2B5EF4-FFF2-40B4-BE49-F238E27FC236}">
                <a16:creationId xmlns:a16="http://schemas.microsoft.com/office/drawing/2014/main" id="{E34DEF2F-5CD7-A0FA-9DB3-1A8D9D508C3F}"/>
              </a:ext>
            </a:extLst>
          </p:cNvPr>
          <p:cNvSpPr>
            <a:spLocks noGrp="1"/>
          </p:cNvSpPr>
          <p:nvPr>
            <p:ph type="sldNum" sz="quarter" idx="11"/>
          </p:nvPr>
        </p:nvSpPr>
        <p:spPr/>
        <p:txBody>
          <a:bodyPr/>
          <a:lstStyle/>
          <a:p>
            <a:fld id="{49598980-D22C-4904-9F8F-3DB09B2ECD84}" type="slidenum">
              <a:rPr lang="en-US" smtClean="0"/>
              <a:pPr/>
              <a:t>28</a:t>
            </a:fld>
            <a:endParaRPr lang="en-US" dirty="0"/>
          </a:p>
        </p:txBody>
      </p:sp>
      <p:sp>
        <p:nvSpPr>
          <p:cNvPr id="4" name="Content Placeholder 3">
            <a:extLst>
              <a:ext uri="{FF2B5EF4-FFF2-40B4-BE49-F238E27FC236}">
                <a16:creationId xmlns:a16="http://schemas.microsoft.com/office/drawing/2014/main" id="{C87B57FC-DAA8-BE0B-19A4-513B29643756}"/>
              </a:ext>
            </a:extLst>
          </p:cNvPr>
          <p:cNvSpPr>
            <a:spLocks noGrp="1"/>
          </p:cNvSpPr>
          <p:nvPr>
            <p:ph idx="1"/>
          </p:nvPr>
        </p:nvSpPr>
        <p:spPr/>
        <p:txBody>
          <a:bodyPr>
            <a:normAutofit fontScale="25000" lnSpcReduction="20000"/>
          </a:bodyPr>
          <a:lstStyle/>
          <a:p>
            <a:pPr marR="23495" indent="228600" algn="just">
              <a:lnSpc>
                <a:spcPct val="150000"/>
              </a:lnSpc>
              <a:spcAft>
                <a:spcPts val="290"/>
              </a:spcAft>
            </a:pPr>
            <a:r>
              <a:rPr lang="en-US" sz="9600" dirty="0">
                <a:effectLst/>
                <a:latin typeface="Arial" panose="020B0604020202020204" pitchFamily="34" charset="0"/>
                <a:ea typeface="Calibri" panose="020F0502020204030204" pitchFamily="34" charset="0"/>
                <a:cs typeface="Arial" panose="020B0604020202020204" pitchFamily="34" charset="0"/>
              </a:rPr>
              <a:t>Since they operate well with image data, CNNs, or artificial neural networks made up of convolutional layers, are the approach of choice for challenges involving image categorization. The categories training photographs were saved in the database. The image with the highest accuracy was generated as text after comparisons between the tested image and training dataset models. </a:t>
            </a:r>
            <a:endParaRPr lang="en-IN" sz="9600" dirty="0">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99611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6343-3512-4930-6DDC-53E53BC8C14E}"/>
              </a:ext>
            </a:extLst>
          </p:cNvPr>
          <p:cNvSpPr>
            <a:spLocks noGrp="1"/>
          </p:cNvSpPr>
          <p:nvPr>
            <p:ph type="title"/>
          </p:nvPr>
        </p:nvSpPr>
        <p:spPr>
          <a:xfrm>
            <a:off x="622300" y="339253"/>
            <a:ext cx="6184899" cy="675926"/>
          </a:xfrm>
        </p:spPr>
        <p:txBody>
          <a:bodyPr/>
          <a:lstStyle/>
          <a:p>
            <a:r>
              <a:rPr lang="en-US" dirty="0"/>
              <a:t>Cont..</a:t>
            </a:r>
            <a:endParaRPr lang="en-IN" dirty="0"/>
          </a:p>
        </p:txBody>
      </p:sp>
      <p:sp>
        <p:nvSpPr>
          <p:cNvPr id="3" name="Slide Number Placeholder 2">
            <a:extLst>
              <a:ext uri="{FF2B5EF4-FFF2-40B4-BE49-F238E27FC236}">
                <a16:creationId xmlns:a16="http://schemas.microsoft.com/office/drawing/2014/main" id="{36537CF9-4132-60A2-F614-B6FE5555B83D}"/>
              </a:ext>
            </a:extLst>
          </p:cNvPr>
          <p:cNvSpPr>
            <a:spLocks noGrp="1"/>
          </p:cNvSpPr>
          <p:nvPr>
            <p:ph type="sldNum" sz="quarter" idx="11"/>
          </p:nvPr>
        </p:nvSpPr>
        <p:spPr/>
        <p:txBody>
          <a:bodyPr/>
          <a:lstStyle/>
          <a:p>
            <a:fld id="{49598980-D22C-4904-9F8F-3DB09B2ECD84}" type="slidenum">
              <a:rPr lang="en-US" smtClean="0"/>
              <a:pPr/>
              <a:t>29</a:t>
            </a:fld>
            <a:endParaRPr lang="en-US" dirty="0"/>
          </a:p>
        </p:txBody>
      </p:sp>
      <p:sp>
        <p:nvSpPr>
          <p:cNvPr id="7" name="TextBox 6">
            <a:extLst>
              <a:ext uri="{FF2B5EF4-FFF2-40B4-BE49-F238E27FC236}">
                <a16:creationId xmlns:a16="http://schemas.microsoft.com/office/drawing/2014/main" id="{6A1380D9-85A6-9AAD-EE51-96162BA60E79}"/>
              </a:ext>
            </a:extLst>
          </p:cNvPr>
          <p:cNvSpPr txBox="1"/>
          <p:nvPr/>
        </p:nvSpPr>
        <p:spPr>
          <a:xfrm>
            <a:off x="3047301" y="2995080"/>
            <a:ext cx="6094602" cy="456535"/>
          </a:xfrm>
          <a:prstGeom prst="rect">
            <a:avLst/>
          </a:prstGeom>
          <a:noFill/>
        </p:spPr>
        <p:txBody>
          <a:bodyPr wrap="square">
            <a:spAutoFit/>
          </a:bodyPr>
          <a:lstStyle/>
          <a:p>
            <a:pPr marR="23495" indent="228600" algn="just">
              <a:lnSpc>
                <a:spcPct val="150000"/>
              </a:lnSpc>
              <a:spcAft>
                <a:spcPts val="290"/>
              </a:spcAft>
            </a:pPr>
            <a:r>
              <a:rPr lang="en-US" sz="1800" dirty="0">
                <a:effectLst/>
                <a:latin typeface="Arial" panose="020B0604020202020204" pitchFamily="34" charset="0"/>
                <a:ea typeface="Calibri" panose="020F0502020204030204" pitchFamily="34" charset="0"/>
                <a:cs typeface="Arial" panose="020B0604020202020204" pitchFamily="34" charset="0"/>
              </a:rPr>
              <a:t> of image.</a:t>
            </a:r>
            <a:endParaRPr lang="en-IN"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9" name="Content Placeholder 8">
            <a:extLst>
              <a:ext uri="{FF2B5EF4-FFF2-40B4-BE49-F238E27FC236}">
                <a16:creationId xmlns:a16="http://schemas.microsoft.com/office/drawing/2014/main" id="{F594FDA2-C30F-53D7-E185-0335515C2A71}"/>
              </a:ext>
            </a:extLst>
          </p:cNvPr>
          <p:cNvSpPr>
            <a:spLocks noGrp="1"/>
          </p:cNvSpPr>
          <p:nvPr>
            <p:ph idx="1"/>
          </p:nvPr>
        </p:nvSpPr>
        <p:spPr>
          <a:xfrm>
            <a:off x="609600" y="1425655"/>
            <a:ext cx="10302240" cy="4438250"/>
          </a:xfrm>
        </p:spPr>
        <p:txBody>
          <a:bodyPr>
            <a:normAutofit/>
          </a:bodyPr>
          <a:lstStyle/>
          <a:p>
            <a:r>
              <a:rPr lang="en-US" sz="2400" dirty="0">
                <a:effectLst/>
                <a:latin typeface="Arial" panose="020B0604020202020204" pitchFamily="34" charset="0"/>
                <a:ea typeface="Calibri" panose="020F0502020204030204" pitchFamily="34" charset="0"/>
                <a:cs typeface="Arial" panose="020B0604020202020204" pitchFamily="34" charset="0"/>
              </a:rPr>
              <a:t>In output image orange arrow represents alphabet and green arrow represents accuracy of image.</a:t>
            </a:r>
          </a:p>
          <a:p>
            <a:endParaRPr lang="en-US" dirty="0">
              <a:latin typeface="Arial" panose="020B0604020202020204" pitchFamily="34" charset="0"/>
              <a:ea typeface="Calibri" panose="020F0502020204030204" pitchFamily="34" charset="0"/>
              <a:cs typeface="Arial" panose="020B0604020202020204" pitchFamily="34" charset="0"/>
            </a:endParaRPr>
          </a:p>
          <a:p>
            <a:endParaRPr lang="en-IN" sz="2000" dirty="0">
              <a:effectLst/>
              <a:latin typeface="Arial" panose="020B0604020202020204" pitchFamily="34" charset="0"/>
              <a:ea typeface="Calibri" panose="020F0502020204030204" pitchFamily="34" charset="0"/>
              <a:cs typeface="Arial" panose="020B0604020202020204" pitchFamily="34" charset="0"/>
            </a:endParaRPr>
          </a:p>
          <a:p>
            <a:r>
              <a:rPr lang="en-IN" dirty="0"/>
              <a:t>s</a:t>
            </a:r>
          </a:p>
        </p:txBody>
      </p:sp>
      <p:pic>
        <p:nvPicPr>
          <p:cNvPr id="4" name="Picture 3">
            <a:extLst>
              <a:ext uri="{FF2B5EF4-FFF2-40B4-BE49-F238E27FC236}">
                <a16:creationId xmlns:a16="http://schemas.microsoft.com/office/drawing/2014/main" id="{2B1764B9-324D-D551-56D2-942C042C994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9806" y="2400170"/>
            <a:ext cx="3573304" cy="3128474"/>
          </a:xfrm>
          <a:prstGeom prst="rect">
            <a:avLst/>
          </a:prstGeom>
          <a:noFill/>
          <a:ln>
            <a:noFill/>
          </a:ln>
        </p:spPr>
      </p:pic>
      <p:cxnSp>
        <p:nvCxnSpPr>
          <p:cNvPr id="8" name="Straight Arrow Connector 7">
            <a:extLst>
              <a:ext uri="{FF2B5EF4-FFF2-40B4-BE49-F238E27FC236}">
                <a16:creationId xmlns:a16="http://schemas.microsoft.com/office/drawing/2014/main" id="{16CADE5C-10A8-B23A-7362-AAE3F6FBF02F}"/>
              </a:ext>
            </a:extLst>
          </p:cNvPr>
          <p:cNvCxnSpPr/>
          <p:nvPr/>
        </p:nvCxnSpPr>
        <p:spPr>
          <a:xfrm>
            <a:off x="4504624" y="2885347"/>
            <a:ext cx="0" cy="33800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A74FDCE9-8438-62E6-BB7F-FB68F41DBD5E}"/>
              </a:ext>
            </a:extLst>
          </p:cNvPr>
          <p:cNvCxnSpPr/>
          <p:nvPr/>
        </p:nvCxnSpPr>
        <p:spPr>
          <a:xfrm>
            <a:off x="4769318" y="2899944"/>
            <a:ext cx="0" cy="43313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212918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E575C-EDFB-4C70-0706-7375F59614AE}"/>
              </a:ext>
            </a:extLst>
          </p:cNvPr>
          <p:cNvSpPr>
            <a:spLocks noGrp="1"/>
          </p:cNvSpPr>
          <p:nvPr>
            <p:ph type="title"/>
          </p:nvPr>
        </p:nvSpPr>
        <p:spPr/>
        <p:txBody>
          <a:bodyPr/>
          <a:lstStyle/>
          <a:p>
            <a:r>
              <a:rPr lang="en-IN" dirty="0"/>
              <a:t>AIM AND OBJECTIVES</a:t>
            </a:r>
          </a:p>
        </p:txBody>
      </p:sp>
      <p:sp>
        <p:nvSpPr>
          <p:cNvPr id="3" name="Content Placeholder 2">
            <a:extLst>
              <a:ext uri="{FF2B5EF4-FFF2-40B4-BE49-F238E27FC236}">
                <a16:creationId xmlns:a16="http://schemas.microsoft.com/office/drawing/2014/main" id="{C83247F5-D24A-F7A3-6B07-65684F037C7E}"/>
              </a:ext>
            </a:extLst>
          </p:cNvPr>
          <p:cNvSpPr>
            <a:spLocks noGrp="1"/>
          </p:cNvSpPr>
          <p:nvPr>
            <p:ph idx="1"/>
          </p:nvPr>
        </p:nvSpPr>
        <p:spPr>
          <a:xfrm>
            <a:off x="609600" y="1629076"/>
            <a:ext cx="10972800" cy="4572000"/>
          </a:xfrm>
        </p:spPr>
        <p:txBody>
          <a:bodyPr/>
          <a:lstStyle/>
          <a:p>
            <a:pPr marL="64135" indent="0">
              <a:buNone/>
            </a:pPr>
            <a:r>
              <a:rPr lang="en-IN" u="sng" dirty="0"/>
              <a:t>AIM: </a:t>
            </a:r>
          </a:p>
          <a:p>
            <a:r>
              <a:rPr lang="en-IN" dirty="0"/>
              <a:t>To develop a Word Recognition System for deaf and dumb people. </a:t>
            </a:r>
          </a:p>
          <a:p>
            <a:pPr marL="64135" indent="0">
              <a:buNone/>
            </a:pPr>
            <a:r>
              <a:rPr lang="en-IN" u="sng" dirty="0"/>
              <a:t>OBJECTIVE:</a:t>
            </a:r>
          </a:p>
          <a:p>
            <a:r>
              <a:rPr lang="en-IN" dirty="0"/>
              <a:t>Objective is to develop a low cost efficient system which is helpful for deaf &amp; dumb people. </a:t>
            </a:r>
          </a:p>
          <a:p>
            <a:endParaRPr lang="en-IN" u="sng" dirty="0"/>
          </a:p>
        </p:txBody>
      </p:sp>
      <p:sp>
        <p:nvSpPr>
          <p:cNvPr id="4" name="Slide Number Placeholder 3">
            <a:extLst>
              <a:ext uri="{FF2B5EF4-FFF2-40B4-BE49-F238E27FC236}">
                <a16:creationId xmlns:a16="http://schemas.microsoft.com/office/drawing/2014/main" id="{D50E4D38-D6D5-5B16-1EB3-2CAA40888532}"/>
              </a:ext>
            </a:extLst>
          </p:cNvPr>
          <p:cNvSpPr>
            <a:spLocks noGrp="1"/>
          </p:cNvSpPr>
          <p:nvPr>
            <p:ph type="sldNum" sz="quarter" idx="12"/>
          </p:nvPr>
        </p:nvSpPr>
        <p:spPr/>
        <p:txBody>
          <a:bodyPr/>
          <a:lstStyle/>
          <a:p>
            <a:fld id="{FEA1243F-3000-4347-94A4-FBDEAD3122CB}" type="slidenum">
              <a:rPr lang="en-US" smtClean="0"/>
              <a:pPr/>
              <a:t>3</a:t>
            </a:fld>
            <a:endParaRPr lang="en-US" dirty="0"/>
          </a:p>
        </p:txBody>
      </p:sp>
    </p:spTree>
    <p:extLst>
      <p:ext uri="{BB962C8B-B14F-4D97-AF65-F5344CB8AC3E}">
        <p14:creationId xmlns:p14="http://schemas.microsoft.com/office/powerpoint/2010/main" val="375092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08BED-5C8B-8B40-F116-BFEDA00C57FA}"/>
              </a:ext>
            </a:extLst>
          </p:cNvPr>
          <p:cNvSpPr>
            <a:spLocks noGrp="1"/>
          </p:cNvSpPr>
          <p:nvPr>
            <p:ph type="title"/>
          </p:nvPr>
        </p:nvSpPr>
        <p:spPr/>
        <p:txBody>
          <a:bodyPr/>
          <a:lstStyle/>
          <a:p>
            <a:r>
              <a:rPr lang="en-IN" dirty="0"/>
              <a:t>Result</a:t>
            </a:r>
          </a:p>
        </p:txBody>
      </p:sp>
      <p:sp>
        <p:nvSpPr>
          <p:cNvPr id="3" name="Slide Number Placeholder 2">
            <a:extLst>
              <a:ext uri="{FF2B5EF4-FFF2-40B4-BE49-F238E27FC236}">
                <a16:creationId xmlns:a16="http://schemas.microsoft.com/office/drawing/2014/main" id="{44847BEC-D9AE-4902-0CF3-06D28A9FF6FA}"/>
              </a:ext>
            </a:extLst>
          </p:cNvPr>
          <p:cNvSpPr>
            <a:spLocks noGrp="1"/>
          </p:cNvSpPr>
          <p:nvPr>
            <p:ph type="sldNum" sz="quarter" idx="11"/>
          </p:nvPr>
        </p:nvSpPr>
        <p:spPr/>
        <p:txBody>
          <a:bodyPr/>
          <a:lstStyle/>
          <a:p>
            <a:fld id="{49598980-D22C-4904-9F8F-3DB09B2ECD84}" type="slidenum">
              <a:rPr lang="en-US" smtClean="0"/>
              <a:pPr/>
              <a:t>30</a:t>
            </a:fld>
            <a:endParaRPr lang="en-US" dirty="0"/>
          </a:p>
        </p:txBody>
      </p:sp>
      <p:pic>
        <p:nvPicPr>
          <p:cNvPr id="5" name="MAJOR PROJECT VIDEO">
            <a:hlinkClick r:id="" action="ppaction://media"/>
            <a:extLst>
              <a:ext uri="{FF2B5EF4-FFF2-40B4-BE49-F238E27FC236}">
                <a16:creationId xmlns:a16="http://schemas.microsoft.com/office/drawing/2014/main" id="{F3C72D66-3D31-B8BE-B267-716A2B5B177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96745" y="1346002"/>
            <a:ext cx="6108700" cy="5130800"/>
          </a:xfrm>
          <a:prstGeom prst="rect">
            <a:avLst/>
          </a:prstGeom>
        </p:spPr>
      </p:pic>
    </p:spTree>
    <p:extLst>
      <p:ext uri="{BB962C8B-B14F-4D97-AF65-F5344CB8AC3E}">
        <p14:creationId xmlns:p14="http://schemas.microsoft.com/office/powerpoint/2010/main" val="161221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3AAC-3FC4-9457-10B2-BCD24ABD89F2}"/>
              </a:ext>
            </a:extLst>
          </p:cNvPr>
          <p:cNvSpPr>
            <a:spLocks noGrp="1"/>
          </p:cNvSpPr>
          <p:nvPr>
            <p:ph type="title"/>
          </p:nvPr>
        </p:nvSpPr>
        <p:spPr/>
        <p:txBody>
          <a:bodyPr/>
          <a:lstStyle/>
          <a:p>
            <a:r>
              <a:rPr lang="en-IN" dirty="0"/>
              <a:t>Advantages</a:t>
            </a:r>
          </a:p>
        </p:txBody>
      </p:sp>
      <p:sp>
        <p:nvSpPr>
          <p:cNvPr id="3" name="Slide Number Placeholder 2">
            <a:extLst>
              <a:ext uri="{FF2B5EF4-FFF2-40B4-BE49-F238E27FC236}">
                <a16:creationId xmlns:a16="http://schemas.microsoft.com/office/drawing/2014/main" id="{FA23380D-C60B-0B29-8E45-E71A2434EB03}"/>
              </a:ext>
            </a:extLst>
          </p:cNvPr>
          <p:cNvSpPr>
            <a:spLocks noGrp="1"/>
          </p:cNvSpPr>
          <p:nvPr>
            <p:ph type="sldNum" sz="quarter" idx="11"/>
          </p:nvPr>
        </p:nvSpPr>
        <p:spPr/>
        <p:txBody>
          <a:bodyPr/>
          <a:lstStyle/>
          <a:p>
            <a:fld id="{49598980-D22C-4904-9F8F-3DB09B2ECD84}" type="slidenum">
              <a:rPr lang="en-US" smtClean="0"/>
              <a:pPr/>
              <a:t>31</a:t>
            </a:fld>
            <a:endParaRPr lang="en-US" dirty="0"/>
          </a:p>
        </p:txBody>
      </p:sp>
      <p:sp>
        <p:nvSpPr>
          <p:cNvPr id="4" name="Content Placeholder 3">
            <a:extLst>
              <a:ext uri="{FF2B5EF4-FFF2-40B4-BE49-F238E27FC236}">
                <a16:creationId xmlns:a16="http://schemas.microsoft.com/office/drawing/2014/main" id="{A881B167-4FA1-456E-FB16-4EB91B836D1F}"/>
              </a:ext>
            </a:extLst>
          </p:cNvPr>
          <p:cNvSpPr>
            <a:spLocks noGrp="1"/>
          </p:cNvSpPr>
          <p:nvPr>
            <p:ph idx="1"/>
          </p:nvPr>
        </p:nvSpPr>
        <p:spPr>
          <a:xfrm>
            <a:off x="609600" y="1425655"/>
            <a:ext cx="10594206" cy="2847962"/>
          </a:xfrm>
        </p:spPr>
        <p:txBody>
          <a:bodyPr>
            <a:noAutofit/>
          </a:bodyPr>
          <a:lstStyle/>
          <a:p>
            <a:pPr marL="407035" indent="-342900">
              <a:buFont typeface="Arial" panose="020B0604020202020204" pitchFamily="34" charset="0"/>
              <a:buChar char="•"/>
            </a:pPr>
            <a:r>
              <a:rPr lang="en-IN" sz="2800" dirty="0"/>
              <a:t>Useful for deaf and dumb people.</a:t>
            </a:r>
          </a:p>
          <a:p>
            <a:pPr marL="407035" indent="-342900">
              <a:buFont typeface="Arial" panose="020B0604020202020204" pitchFamily="34" charset="0"/>
              <a:buChar char="•"/>
            </a:pPr>
            <a:r>
              <a:rPr lang="en-IN" sz="2800" dirty="0"/>
              <a:t>Quick expressing of messages.</a:t>
            </a:r>
          </a:p>
          <a:p>
            <a:pPr marL="407035" indent="-342900">
              <a:buFont typeface="Arial" panose="020B0604020202020204" pitchFamily="34" charset="0"/>
              <a:buChar char="•"/>
            </a:pPr>
            <a:r>
              <a:rPr lang="en-IN" sz="2800" dirty="0"/>
              <a:t>People can easily interpret the gesture of another person.</a:t>
            </a:r>
          </a:p>
          <a:p>
            <a:pPr marL="407035" indent="-342900">
              <a:buFont typeface="Arial" panose="020B0604020202020204" pitchFamily="34" charset="0"/>
              <a:buChar char="•"/>
            </a:pPr>
            <a:r>
              <a:rPr lang="en-IN" sz="2800" dirty="0"/>
              <a:t>Alternative computer interfaces.</a:t>
            </a:r>
          </a:p>
          <a:p>
            <a:pPr marL="407035" indent="-342900">
              <a:buFont typeface="Arial" panose="020B0604020202020204" pitchFamily="34" charset="0"/>
              <a:buChar char="•"/>
            </a:pPr>
            <a:r>
              <a:rPr lang="en-IN" sz="2800" dirty="0"/>
              <a:t>Used in sign language translation.</a:t>
            </a:r>
          </a:p>
          <a:p>
            <a:pPr marL="407035" indent="-342900">
              <a:buFont typeface="Arial" panose="020B0604020202020204" pitchFamily="34" charset="0"/>
              <a:buChar char="•"/>
            </a:pPr>
            <a:r>
              <a:rPr lang="en-IN" sz="2800" dirty="0"/>
              <a:t>Entertainment applications and automation systems.	</a:t>
            </a:r>
          </a:p>
        </p:txBody>
      </p:sp>
    </p:spTree>
    <p:extLst>
      <p:ext uri="{BB962C8B-B14F-4D97-AF65-F5344CB8AC3E}">
        <p14:creationId xmlns:p14="http://schemas.microsoft.com/office/powerpoint/2010/main" val="2207690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7EBD-9D86-1861-75DF-2E247CB8CBC8}"/>
              </a:ext>
            </a:extLst>
          </p:cNvPr>
          <p:cNvSpPr>
            <a:spLocks noGrp="1"/>
          </p:cNvSpPr>
          <p:nvPr>
            <p:ph type="title"/>
          </p:nvPr>
        </p:nvSpPr>
        <p:spPr/>
        <p:txBody>
          <a:bodyPr/>
          <a:lstStyle/>
          <a:p>
            <a:r>
              <a:rPr lang="en-IN" dirty="0"/>
              <a:t>Disadvantages	</a:t>
            </a:r>
          </a:p>
        </p:txBody>
      </p:sp>
      <p:sp>
        <p:nvSpPr>
          <p:cNvPr id="3" name="Slide Number Placeholder 2">
            <a:extLst>
              <a:ext uri="{FF2B5EF4-FFF2-40B4-BE49-F238E27FC236}">
                <a16:creationId xmlns:a16="http://schemas.microsoft.com/office/drawing/2014/main" id="{629FF232-9E5D-509E-7BE4-ABAB40E67788}"/>
              </a:ext>
            </a:extLst>
          </p:cNvPr>
          <p:cNvSpPr>
            <a:spLocks noGrp="1"/>
          </p:cNvSpPr>
          <p:nvPr>
            <p:ph type="sldNum" sz="quarter" idx="11"/>
          </p:nvPr>
        </p:nvSpPr>
        <p:spPr/>
        <p:txBody>
          <a:bodyPr/>
          <a:lstStyle/>
          <a:p>
            <a:fld id="{49598980-D22C-4904-9F8F-3DB09B2ECD84}" type="slidenum">
              <a:rPr lang="en-US" smtClean="0"/>
              <a:pPr/>
              <a:t>32</a:t>
            </a:fld>
            <a:endParaRPr lang="en-US" dirty="0"/>
          </a:p>
        </p:txBody>
      </p:sp>
      <p:sp>
        <p:nvSpPr>
          <p:cNvPr id="4" name="Content Placeholder 3">
            <a:extLst>
              <a:ext uri="{FF2B5EF4-FFF2-40B4-BE49-F238E27FC236}">
                <a16:creationId xmlns:a16="http://schemas.microsoft.com/office/drawing/2014/main" id="{3275CCDB-3D6E-A2BC-89CD-C60383CE7B37}"/>
              </a:ext>
            </a:extLst>
          </p:cNvPr>
          <p:cNvSpPr>
            <a:spLocks noGrp="1"/>
          </p:cNvSpPr>
          <p:nvPr>
            <p:ph idx="1"/>
          </p:nvPr>
        </p:nvSpPr>
        <p:spPr>
          <a:xfrm>
            <a:off x="609599" y="1425654"/>
            <a:ext cx="10844463" cy="2520703"/>
          </a:xfrm>
        </p:spPr>
        <p:txBody>
          <a:bodyPr>
            <a:noAutofit/>
          </a:bodyPr>
          <a:lstStyle/>
          <a:p>
            <a:pPr marL="407035" indent="-342900">
              <a:buFont typeface="Arial" panose="020B0604020202020204" pitchFamily="34" charset="0"/>
              <a:buChar char="•"/>
            </a:pPr>
            <a:r>
              <a:rPr lang="en-IN" sz="2800" dirty="0"/>
              <a:t>Some gestures are difficult in understanding information might get distorted.</a:t>
            </a:r>
          </a:p>
          <a:p>
            <a:pPr marL="407035" indent="-342900">
              <a:buFont typeface="Arial" panose="020B0604020202020204" pitchFamily="34" charset="0"/>
              <a:buChar char="•"/>
            </a:pPr>
            <a:r>
              <a:rPr lang="en-IN" sz="2800" dirty="0"/>
              <a:t>Cannot make long explanation or conversation through it.</a:t>
            </a:r>
          </a:p>
          <a:p>
            <a:pPr marL="407035" indent="-342900">
              <a:buFont typeface="Arial" panose="020B0604020202020204" pitchFamily="34" charset="0"/>
              <a:buChar char="•"/>
            </a:pPr>
            <a:r>
              <a:rPr lang="en-IN" sz="2800" dirty="0"/>
              <a:t>It is one of the informal types of communication, where it is not suited for official purpose.</a:t>
            </a:r>
          </a:p>
        </p:txBody>
      </p:sp>
    </p:spTree>
    <p:extLst>
      <p:ext uri="{BB962C8B-B14F-4D97-AF65-F5344CB8AC3E}">
        <p14:creationId xmlns:p14="http://schemas.microsoft.com/office/powerpoint/2010/main" val="12894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A3886-2103-5509-16D0-35D83264B69C}"/>
              </a:ext>
            </a:extLst>
          </p:cNvPr>
          <p:cNvSpPr>
            <a:spLocks noGrp="1"/>
          </p:cNvSpPr>
          <p:nvPr>
            <p:ph type="title"/>
          </p:nvPr>
        </p:nvSpPr>
        <p:spPr>
          <a:xfrm>
            <a:off x="622300" y="352323"/>
            <a:ext cx="6184899" cy="675926"/>
          </a:xfrm>
        </p:spPr>
        <p:txBody>
          <a:bodyPr/>
          <a:lstStyle/>
          <a:p>
            <a:r>
              <a:rPr lang="en-IN" dirty="0"/>
              <a:t>Conclusion</a:t>
            </a:r>
          </a:p>
        </p:txBody>
      </p:sp>
      <p:sp>
        <p:nvSpPr>
          <p:cNvPr id="3" name="Slide Number Placeholder 2">
            <a:extLst>
              <a:ext uri="{FF2B5EF4-FFF2-40B4-BE49-F238E27FC236}">
                <a16:creationId xmlns:a16="http://schemas.microsoft.com/office/drawing/2014/main" id="{A415A511-0703-2040-AC25-A7F9E5B834F0}"/>
              </a:ext>
            </a:extLst>
          </p:cNvPr>
          <p:cNvSpPr>
            <a:spLocks noGrp="1"/>
          </p:cNvSpPr>
          <p:nvPr>
            <p:ph type="sldNum" sz="quarter" idx="11"/>
          </p:nvPr>
        </p:nvSpPr>
        <p:spPr/>
        <p:txBody>
          <a:bodyPr/>
          <a:lstStyle/>
          <a:p>
            <a:fld id="{49598980-D22C-4904-9F8F-3DB09B2ECD84}" type="slidenum">
              <a:rPr lang="en-US" smtClean="0"/>
              <a:pPr/>
              <a:t>33</a:t>
            </a:fld>
            <a:endParaRPr lang="en-US" dirty="0"/>
          </a:p>
        </p:txBody>
      </p:sp>
      <p:sp>
        <p:nvSpPr>
          <p:cNvPr id="4" name="Content Placeholder 3">
            <a:extLst>
              <a:ext uri="{FF2B5EF4-FFF2-40B4-BE49-F238E27FC236}">
                <a16:creationId xmlns:a16="http://schemas.microsoft.com/office/drawing/2014/main" id="{C2291FFD-DEF0-CF51-80CC-B3D6299E32AC}"/>
              </a:ext>
            </a:extLst>
          </p:cNvPr>
          <p:cNvSpPr>
            <a:spLocks noGrp="1"/>
          </p:cNvSpPr>
          <p:nvPr>
            <p:ph idx="1"/>
          </p:nvPr>
        </p:nvSpPr>
        <p:spPr>
          <a:xfrm>
            <a:off x="609599" y="1425654"/>
            <a:ext cx="10972801" cy="3983744"/>
          </a:xfrm>
        </p:spPr>
        <p:txBody>
          <a:bodyPr>
            <a:normAutofit/>
          </a:bodyPr>
          <a:lstStyle/>
          <a:p>
            <a:pPr marL="521335" indent="-457200">
              <a:buFont typeface="Arial" panose="020B0604020202020204" pitchFamily="34" charset="0"/>
              <a:buChar char="•"/>
            </a:pPr>
            <a:r>
              <a:rPr lang="en-IN" sz="2800" dirty="0"/>
              <a:t>This method has used images to discuss the gestures classification to recognition of gestures.</a:t>
            </a:r>
          </a:p>
          <a:p>
            <a:pPr marL="521335" indent="-457200">
              <a:buFont typeface="Arial" panose="020B0604020202020204" pitchFamily="34" charset="0"/>
              <a:buChar char="•"/>
            </a:pPr>
            <a:r>
              <a:rPr lang="en-IN" sz="2800" dirty="0"/>
              <a:t>The solution in this paper depends entirely on the shape parameters of the hand gesture.</a:t>
            </a:r>
          </a:p>
          <a:p>
            <a:pPr marL="521335" indent="-457200">
              <a:buFont typeface="Arial" panose="020B0604020202020204" pitchFamily="34" charset="0"/>
              <a:buChar char="•"/>
            </a:pPr>
            <a:r>
              <a:rPr lang="en-IN" sz="2800" dirty="0"/>
              <a:t>The implemented framework is effective in adjusting the lighting as well as the gesture orientation</a:t>
            </a:r>
            <a:r>
              <a:rPr lang="en-IN" dirty="0"/>
              <a:t>.	</a:t>
            </a:r>
          </a:p>
          <a:p>
            <a:pPr marL="521335" indent="-457200">
              <a:buFont typeface="Arial" panose="020B0604020202020204" pitchFamily="34" charset="0"/>
              <a:buChar char="•"/>
            </a:pPr>
            <a:endParaRPr lang="en-IN" dirty="0"/>
          </a:p>
        </p:txBody>
      </p:sp>
    </p:spTree>
    <p:extLst>
      <p:ext uri="{BB962C8B-B14F-4D97-AF65-F5344CB8AC3E}">
        <p14:creationId xmlns:p14="http://schemas.microsoft.com/office/powerpoint/2010/main" val="3287557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AAF06-A761-E280-B24B-59F8381D5DFC}"/>
              </a:ext>
            </a:extLst>
          </p:cNvPr>
          <p:cNvSpPr>
            <a:spLocks noGrp="1"/>
          </p:cNvSpPr>
          <p:nvPr>
            <p:ph type="title"/>
          </p:nvPr>
        </p:nvSpPr>
        <p:spPr/>
        <p:txBody>
          <a:bodyPr/>
          <a:lstStyle/>
          <a:p>
            <a:r>
              <a:rPr lang="en-IN" dirty="0"/>
              <a:t>Future Scope	</a:t>
            </a:r>
          </a:p>
        </p:txBody>
      </p:sp>
      <p:sp>
        <p:nvSpPr>
          <p:cNvPr id="3" name="Slide Number Placeholder 2">
            <a:extLst>
              <a:ext uri="{FF2B5EF4-FFF2-40B4-BE49-F238E27FC236}">
                <a16:creationId xmlns:a16="http://schemas.microsoft.com/office/drawing/2014/main" id="{A5BDE60D-77BF-317F-4FBB-6E171CB5D792}"/>
              </a:ext>
            </a:extLst>
          </p:cNvPr>
          <p:cNvSpPr>
            <a:spLocks noGrp="1"/>
          </p:cNvSpPr>
          <p:nvPr>
            <p:ph type="sldNum" sz="quarter" idx="11"/>
          </p:nvPr>
        </p:nvSpPr>
        <p:spPr/>
        <p:txBody>
          <a:bodyPr/>
          <a:lstStyle/>
          <a:p>
            <a:fld id="{49598980-D22C-4904-9F8F-3DB09B2ECD84}" type="slidenum">
              <a:rPr lang="en-US" smtClean="0"/>
              <a:pPr/>
              <a:t>34</a:t>
            </a:fld>
            <a:endParaRPr lang="en-US" dirty="0"/>
          </a:p>
        </p:txBody>
      </p:sp>
      <p:sp>
        <p:nvSpPr>
          <p:cNvPr id="4" name="Content Placeholder 3">
            <a:extLst>
              <a:ext uri="{FF2B5EF4-FFF2-40B4-BE49-F238E27FC236}">
                <a16:creationId xmlns:a16="http://schemas.microsoft.com/office/drawing/2014/main" id="{CA3DFEB8-7CFD-5173-1DD0-71C8600694E0}"/>
              </a:ext>
            </a:extLst>
          </p:cNvPr>
          <p:cNvSpPr>
            <a:spLocks noGrp="1"/>
          </p:cNvSpPr>
          <p:nvPr>
            <p:ph idx="1"/>
          </p:nvPr>
        </p:nvSpPr>
        <p:spPr>
          <a:xfrm>
            <a:off x="609600" y="1425655"/>
            <a:ext cx="10651958" cy="2616956"/>
          </a:xfrm>
        </p:spPr>
        <p:txBody>
          <a:bodyPr>
            <a:normAutofit/>
          </a:bodyPr>
          <a:lstStyle/>
          <a:p>
            <a:pPr marL="407035" indent="-342900">
              <a:buFont typeface="Arial" panose="020B0604020202020204" pitchFamily="34" charset="0"/>
              <a:buChar char="•"/>
            </a:pPr>
            <a:r>
              <a:rPr lang="en-IN" sz="2800" dirty="0"/>
              <a:t>We are planning to achieve higher accuracy even in case of complex backgrounds by trying out various background subtraction algorithms.</a:t>
            </a:r>
          </a:p>
          <a:p>
            <a:pPr marL="407035" indent="-342900">
              <a:buFont typeface="Arial" panose="020B0604020202020204" pitchFamily="34" charset="0"/>
              <a:buChar char="•"/>
            </a:pPr>
            <a:r>
              <a:rPr lang="en-IN" sz="2800" dirty="0"/>
              <a:t>We are also thinking of improving the </a:t>
            </a:r>
            <a:r>
              <a:rPr lang="en-IN" sz="2800" dirty="0" err="1"/>
              <a:t>preprocessing</a:t>
            </a:r>
            <a:r>
              <a:rPr lang="en-IN" sz="2800" dirty="0"/>
              <a:t> to predict gestures in low light conditions with higher accuracy.</a:t>
            </a:r>
          </a:p>
          <a:p>
            <a:endParaRPr lang="en-IN" dirty="0"/>
          </a:p>
        </p:txBody>
      </p:sp>
    </p:spTree>
    <p:extLst>
      <p:ext uri="{BB962C8B-B14F-4D97-AF65-F5344CB8AC3E}">
        <p14:creationId xmlns:p14="http://schemas.microsoft.com/office/powerpoint/2010/main" val="3231665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BA3D-E77A-9286-E0FD-31DF656A7C69}"/>
              </a:ext>
            </a:extLst>
          </p:cNvPr>
          <p:cNvSpPr>
            <a:spLocks noGrp="1"/>
          </p:cNvSpPr>
          <p:nvPr>
            <p:ph type="title"/>
          </p:nvPr>
        </p:nvSpPr>
        <p:spPr/>
        <p:txBody>
          <a:bodyPr/>
          <a:lstStyle/>
          <a:p>
            <a:r>
              <a:rPr lang="en-IN" dirty="0"/>
              <a:t>References</a:t>
            </a:r>
          </a:p>
        </p:txBody>
      </p:sp>
      <p:sp>
        <p:nvSpPr>
          <p:cNvPr id="3" name="Slide Number Placeholder 2">
            <a:extLst>
              <a:ext uri="{FF2B5EF4-FFF2-40B4-BE49-F238E27FC236}">
                <a16:creationId xmlns:a16="http://schemas.microsoft.com/office/drawing/2014/main" id="{CBEA0A91-CDEA-F627-0744-69D3D017488F}"/>
              </a:ext>
            </a:extLst>
          </p:cNvPr>
          <p:cNvSpPr>
            <a:spLocks noGrp="1"/>
          </p:cNvSpPr>
          <p:nvPr>
            <p:ph type="sldNum" sz="quarter" idx="11"/>
          </p:nvPr>
        </p:nvSpPr>
        <p:spPr/>
        <p:txBody>
          <a:bodyPr/>
          <a:lstStyle/>
          <a:p>
            <a:fld id="{49598980-D22C-4904-9F8F-3DB09B2ECD84}" type="slidenum">
              <a:rPr lang="en-US" smtClean="0"/>
              <a:pPr/>
              <a:t>35</a:t>
            </a:fld>
            <a:endParaRPr lang="en-US" dirty="0"/>
          </a:p>
        </p:txBody>
      </p:sp>
      <p:sp>
        <p:nvSpPr>
          <p:cNvPr id="4" name="Content Placeholder 3">
            <a:extLst>
              <a:ext uri="{FF2B5EF4-FFF2-40B4-BE49-F238E27FC236}">
                <a16:creationId xmlns:a16="http://schemas.microsoft.com/office/drawing/2014/main" id="{78DE8245-2E9C-CDE6-0AD5-DDACC8F1511B}"/>
              </a:ext>
            </a:extLst>
          </p:cNvPr>
          <p:cNvSpPr>
            <a:spLocks noGrp="1"/>
          </p:cNvSpPr>
          <p:nvPr>
            <p:ph idx="1"/>
          </p:nvPr>
        </p:nvSpPr>
        <p:spPr>
          <a:xfrm>
            <a:off x="622300" y="1217651"/>
            <a:ext cx="10960100" cy="5640349"/>
          </a:xfrm>
        </p:spPr>
        <p:txBody>
          <a:bodyPr>
            <a:normAutofit fontScale="92500" lnSpcReduction="10000"/>
          </a:bodyPr>
          <a:lstStyle/>
          <a:p>
            <a:r>
              <a:rPr lang="en-US" dirty="0"/>
              <a:t>[</a:t>
            </a:r>
            <a:r>
              <a:rPr lang="en-US" sz="2400" dirty="0"/>
              <a:t>1] G. Marin, F. </a:t>
            </a:r>
            <a:r>
              <a:rPr lang="en-US" sz="2400" dirty="0" err="1"/>
              <a:t>Dominio</a:t>
            </a:r>
            <a:r>
              <a:rPr lang="en-US" sz="2400" dirty="0"/>
              <a:t>, and P. </a:t>
            </a:r>
            <a:r>
              <a:rPr lang="en-US" sz="2400" dirty="0" err="1"/>
              <a:t>Zanuttigh</a:t>
            </a:r>
            <a:r>
              <a:rPr lang="en-US" sz="2400" dirty="0"/>
              <a:t>. "Hand gesture recognition with jointly calibrated leap motion and depth sensor." Multimedia Tools and Applications, vol. 75, no. 22, pp. 14991-15015, Nov. 2016.</a:t>
            </a:r>
          </a:p>
          <a:p>
            <a:r>
              <a:rPr lang="en-IN" sz="2400" dirty="0"/>
              <a:t>[2] P. Kumar, H. </a:t>
            </a:r>
            <a:r>
              <a:rPr lang="en-IN" sz="2400" dirty="0" err="1"/>
              <a:t>Gauba</a:t>
            </a:r>
            <a:r>
              <a:rPr lang="en-IN" sz="2400" dirty="0"/>
              <a:t>, P.P. Roy, and D.P. Dogra. "Coupled HMM-based multi-sensor data fusion for sign language recognition." Pattern Recognition Letters, vol. 86, pp. 1-8, Jan. 2017.</a:t>
            </a:r>
          </a:p>
          <a:p>
            <a:r>
              <a:rPr lang="en-IN" sz="2400" dirty="0"/>
              <a:t>[3] F.S. Chen, C.M. Fu and C.L. Huang. "Hand gesture recognition using a real-time tracking method and hidden Markov models." Image and vision computing, vol. 21, no. 8, pp. 745-758, Aug. 2003.</a:t>
            </a:r>
          </a:p>
          <a:p>
            <a:r>
              <a:rPr lang="en-US" sz="2400" dirty="0"/>
              <a:t>[4] D. </a:t>
            </a:r>
            <a:r>
              <a:rPr lang="en-US" sz="2400" dirty="0" err="1"/>
              <a:t>Lifeng</a:t>
            </a:r>
            <a:r>
              <a:rPr lang="en-US" sz="2400" dirty="0"/>
              <a:t>, R. Jun, M. </a:t>
            </a:r>
            <a:r>
              <a:rPr lang="en-US" sz="2400" dirty="0" err="1"/>
              <a:t>Qiushi</a:t>
            </a:r>
            <a:r>
              <a:rPr lang="en-US" sz="2400" dirty="0"/>
              <a:t>, W. Lei, “The gesture identification based on invariant moments and SVM[J].” Microcomputer and Its Applications, vol. 31, no. 6, pp. 32-35, 2012. </a:t>
            </a:r>
          </a:p>
          <a:p>
            <a:r>
              <a:rPr lang="en-IN" sz="2400" dirty="0"/>
              <a:t>[5] M.A. Rahim, T. Wahid, M.K. Islam, “Visual recognition of Bengali sign language using artificial neural network.” International Journal of Computer Applications, vol. 94, no. 17, Jan. 2014.</a:t>
            </a:r>
          </a:p>
          <a:p>
            <a:endParaRPr lang="en-US" dirty="0"/>
          </a:p>
          <a:p>
            <a:endParaRPr lang="en-IN" dirty="0"/>
          </a:p>
        </p:txBody>
      </p:sp>
    </p:spTree>
    <p:extLst>
      <p:ext uri="{BB962C8B-B14F-4D97-AF65-F5344CB8AC3E}">
        <p14:creationId xmlns:p14="http://schemas.microsoft.com/office/powerpoint/2010/main" val="468994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DE3E3A-1AAF-A5B6-8526-5D0954DA72BF}"/>
              </a:ext>
            </a:extLst>
          </p:cNvPr>
          <p:cNvSpPr>
            <a:spLocks noGrp="1"/>
          </p:cNvSpPr>
          <p:nvPr>
            <p:ph type="sldNum" sz="quarter" idx="11"/>
          </p:nvPr>
        </p:nvSpPr>
        <p:spPr/>
        <p:txBody>
          <a:bodyPr/>
          <a:lstStyle/>
          <a:p>
            <a:fld id="{49598980-D22C-4904-9F8F-3DB09B2ECD84}" type="slidenum">
              <a:rPr lang="en-US" smtClean="0"/>
              <a:pPr/>
              <a:t>36</a:t>
            </a:fld>
            <a:endParaRPr lang="en-US" dirty="0"/>
          </a:p>
        </p:txBody>
      </p:sp>
      <p:sp>
        <p:nvSpPr>
          <p:cNvPr id="6" name="TextBox 5">
            <a:extLst>
              <a:ext uri="{FF2B5EF4-FFF2-40B4-BE49-F238E27FC236}">
                <a16:creationId xmlns:a16="http://schemas.microsoft.com/office/drawing/2014/main" id="{7705DD95-3D7D-D187-C3BA-97A7718F3604}"/>
              </a:ext>
            </a:extLst>
          </p:cNvPr>
          <p:cNvSpPr txBox="1"/>
          <p:nvPr/>
        </p:nvSpPr>
        <p:spPr>
          <a:xfrm>
            <a:off x="2404711" y="2348565"/>
            <a:ext cx="7382577" cy="1569660"/>
          </a:xfrm>
          <a:prstGeom prst="rect">
            <a:avLst/>
          </a:prstGeom>
          <a:noFill/>
        </p:spPr>
        <p:txBody>
          <a:bodyPr wrap="square" rtlCol="0">
            <a:spAutoFit/>
          </a:bodyPr>
          <a:lstStyle/>
          <a:p>
            <a:r>
              <a:rPr lang="en-IN" sz="9600" dirty="0">
                <a:solidFill>
                  <a:srgbClr val="FF0000"/>
                </a:solidFill>
                <a:latin typeface="Segoe UI Semibold" panose="020B0702040204020203" pitchFamily="34" charset="0"/>
                <a:cs typeface="Segoe UI Semibold" panose="020B0702040204020203" pitchFamily="34" charset="0"/>
              </a:rPr>
              <a:t>THANK YOU</a:t>
            </a:r>
          </a:p>
        </p:txBody>
      </p:sp>
    </p:spTree>
    <p:extLst>
      <p:ext uri="{BB962C8B-B14F-4D97-AF65-F5344CB8AC3E}">
        <p14:creationId xmlns:p14="http://schemas.microsoft.com/office/powerpoint/2010/main" val="1277354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CE49-1D09-3C70-E206-0D8CE0A375C9}"/>
              </a:ext>
            </a:extLst>
          </p:cNvPr>
          <p:cNvSpPr>
            <a:spLocks noGrp="1"/>
          </p:cNvSpPr>
          <p:nvPr>
            <p:ph type="title"/>
          </p:nvPr>
        </p:nvSpPr>
        <p:spPr/>
        <p:txBody>
          <a:bodyPr/>
          <a:lstStyle/>
          <a:p>
            <a:r>
              <a:rPr lang="en-IN" dirty="0"/>
              <a:t>Abstract</a:t>
            </a:r>
          </a:p>
        </p:txBody>
      </p:sp>
      <p:sp>
        <p:nvSpPr>
          <p:cNvPr id="3" name="Slide Number Placeholder 2">
            <a:extLst>
              <a:ext uri="{FF2B5EF4-FFF2-40B4-BE49-F238E27FC236}">
                <a16:creationId xmlns:a16="http://schemas.microsoft.com/office/drawing/2014/main" id="{496AD9D7-E907-5057-3ABF-5451789BD46B}"/>
              </a:ext>
            </a:extLst>
          </p:cNvPr>
          <p:cNvSpPr>
            <a:spLocks noGrp="1"/>
          </p:cNvSpPr>
          <p:nvPr>
            <p:ph type="sldNum" sz="quarter" idx="11"/>
          </p:nvPr>
        </p:nvSpPr>
        <p:spPr/>
        <p:txBody>
          <a:bodyPr/>
          <a:lstStyle/>
          <a:p>
            <a:fld id="{49598980-D22C-4904-9F8F-3DB09B2ECD84}" type="slidenum">
              <a:rPr lang="en-US" smtClean="0"/>
              <a:pPr/>
              <a:t>4</a:t>
            </a:fld>
            <a:endParaRPr lang="en-US" dirty="0"/>
          </a:p>
        </p:txBody>
      </p:sp>
      <p:sp>
        <p:nvSpPr>
          <p:cNvPr id="4" name="Content Placeholder 3">
            <a:extLst>
              <a:ext uri="{FF2B5EF4-FFF2-40B4-BE49-F238E27FC236}">
                <a16:creationId xmlns:a16="http://schemas.microsoft.com/office/drawing/2014/main" id="{1734CD7E-6466-4095-DF70-175632A57B76}"/>
              </a:ext>
            </a:extLst>
          </p:cNvPr>
          <p:cNvSpPr>
            <a:spLocks noGrp="1"/>
          </p:cNvSpPr>
          <p:nvPr>
            <p:ph idx="1"/>
          </p:nvPr>
        </p:nvSpPr>
        <p:spPr>
          <a:xfrm>
            <a:off x="609600" y="1185023"/>
            <a:ext cx="10302240" cy="571500"/>
          </a:xfrm>
        </p:spPr>
        <p:txBody>
          <a:bodyPr>
            <a:noAutofit/>
          </a:bodyPr>
          <a:lstStyle/>
          <a:p>
            <a:pPr marL="407035" indent="-342900">
              <a:buFont typeface="Arial" panose="020B0604020202020204" pitchFamily="34" charset="0"/>
              <a:buChar char="•"/>
            </a:pPr>
            <a:r>
              <a:rPr lang="en-US" sz="2800" dirty="0"/>
              <a:t>Sign language is used by deaf and hard hearing people to exchange information between their own community and other people. </a:t>
            </a:r>
          </a:p>
          <a:p>
            <a:pPr marL="407035" indent="-342900">
              <a:buFont typeface="Arial" panose="020B0604020202020204" pitchFamily="34" charset="0"/>
              <a:buChar char="•"/>
            </a:pPr>
            <a:r>
              <a:rPr lang="en-US" sz="2800" dirty="0"/>
              <a:t>Sign language is one of the oldest and most natural form of language for communication.</a:t>
            </a:r>
          </a:p>
          <a:p>
            <a:pPr marL="407035" indent="-342900">
              <a:buFont typeface="Arial" panose="020B0604020202020204" pitchFamily="34" charset="0"/>
              <a:buChar char="•"/>
            </a:pPr>
            <a:r>
              <a:rPr lang="en-US" sz="2800" dirty="0"/>
              <a:t>Since most people do not know sign language and interpreters are very difficult to come by we have come up with a real time method using neural networks.</a:t>
            </a:r>
          </a:p>
          <a:p>
            <a:pPr marL="407035" indent="-342900">
              <a:buFont typeface="Arial" panose="020B0604020202020204" pitchFamily="34" charset="0"/>
              <a:buChar char="•"/>
            </a:pPr>
            <a:endParaRPr lang="en-IN" dirty="0"/>
          </a:p>
        </p:txBody>
      </p:sp>
    </p:spTree>
    <p:extLst>
      <p:ext uri="{BB962C8B-B14F-4D97-AF65-F5344CB8AC3E}">
        <p14:creationId xmlns:p14="http://schemas.microsoft.com/office/powerpoint/2010/main" val="63658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1B403-E6C5-90EB-2BCC-07BC7D88DA72}"/>
              </a:ext>
            </a:extLst>
          </p:cNvPr>
          <p:cNvSpPr>
            <a:spLocks noGrp="1"/>
          </p:cNvSpPr>
          <p:nvPr>
            <p:ph type="title"/>
          </p:nvPr>
        </p:nvSpPr>
        <p:spPr/>
        <p:txBody>
          <a:bodyPr/>
          <a:lstStyle/>
          <a:p>
            <a:r>
              <a:rPr lang="en-IN" dirty="0" err="1"/>
              <a:t>Cont</a:t>
            </a:r>
            <a:r>
              <a:rPr lang="en-IN" dirty="0"/>
              <a:t>…</a:t>
            </a:r>
          </a:p>
        </p:txBody>
      </p:sp>
      <p:sp>
        <p:nvSpPr>
          <p:cNvPr id="3" name="Slide Number Placeholder 2">
            <a:extLst>
              <a:ext uri="{FF2B5EF4-FFF2-40B4-BE49-F238E27FC236}">
                <a16:creationId xmlns:a16="http://schemas.microsoft.com/office/drawing/2014/main" id="{CD4063F5-A2CB-217E-BC53-21F17D119E4C}"/>
              </a:ext>
            </a:extLst>
          </p:cNvPr>
          <p:cNvSpPr>
            <a:spLocks noGrp="1"/>
          </p:cNvSpPr>
          <p:nvPr>
            <p:ph type="sldNum" sz="quarter" idx="11"/>
          </p:nvPr>
        </p:nvSpPr>
        <p:spPr/>
        <p:txBody>
          <a:bodyPr/>
          <a:lstStyle/>
          <a:p>
            <a:fld id="{49598980-D22C-4904-9F8F-3DB09B2ECD84}" type="slidenum">
              <a:rPr lang="en-US" smtClean="0"/>
              <a:pPr/>
              <a:t>5</a:t>
            </a:fld>
            <a:endParaRPr lang="en-US" dirty="0"/>
          </a:p>
        </p:txBody>
      </p:sp>
      <p:sp>
        <p:nvSpPr>
          <p:cNvPr id="4" name="Content Placeholder 3">
            <a:extLst>
              <a:ext uri="{FF2B5EF4-FFF2-40B4-BE49-F238E27FC236}">
                <a16:creationId xmlns:a16="http://schemas.microsoft.com/office/drawing/2014/main" id="{3B45CD53-1381-EAAA-4EBD-A8F07E6C79E2}"/>
              </a:ext>
            </a:extLst>
          </p:cNvPr>
          <p:cNvSpPr>
            <a:spLocks noGrp="1"/>
          </p:cNvSpPr>
          <p:nvPr>
            <p:ph idx="1"/>
          </p:nvPr>
        </p:nvSpPr>
        <p:spPr>
          <a:xfrm>
            <a:off x="622300" y="1443789"/>
            <a:ext cx="10302240" cy="4764506"/>
          </a:xfrm>
        </p:spPr>
        <p:txBody>
          <a:bodyPr>
            <a:normAutofit fontScale="25000" lnSpcReduction="20000"/>
          </a:bodyPr>
          <a:lstStyle/>
          <a:p>
            <a:pPr marL="407035" indent="-342900">
              <a:lnSpc>
                <a:spcPct val="120000"/>
              </a:lnSpc>
              <a:buFont typeface="Arial" panose="020B0604020202020204" pitchFamily="34" charset="0"/>
              <a:buChar char="•"/>
            </a:pPr>
            <a:r>
              <a:rPr lang="en-US" sz="11200" dirty="0"/>
              <a:t>Sign Language Recognition (SLR) deals with recognizing the hand gestures and continues till text or speech is generated for corresponding hand gestures.</a:t>
            </a:r>
          </a:p>
          <a:p>
            <a:pPr marL="407035" indent="-342900">
              <a:lnSpc>
                <a:spcPct val="120000"/>
              </a:lnSpc>
              <a:buFont typeface="Arial" panose="020B0604020202020204" pitchFamily="34" charset="0"/>
              <a:buChar char="•"/>
            </a:pPr>
            <a:r>
              <a:rPr lang="en-US" sz="11200" dirty="0"/>
              <a:t>This work focused on recognizing the hand gestures which includes 26 English alphabets (A-Z) and 10 digits (0-9) using Convolutional Neural Networks (CNN).</a:t>
            </a:r>
          </a:p>
          <a:p>
            <a:pPr marL="407035" indent="-342900">
              <a:lnSpc>
                <a:spcPct val="120000"/>
              </a:lnSpc>
              <a:buFont typeface="Arial" panose="020B0604020202020204" pitchFamily="34" charset="0"/>
              <a:buChar char="•"/>
            </a:pPr>
            <a:r>
              <a:rPr lang="en-US" sz="11200" dirty="0"/>
              <a:t>The problem addressed is based on Digital Image Processing using Skin Detection, Image Segmentation, Image Filtering.</a:t>
            </a:r>
          </a:p>
          <a:p>
            <a:pPr marL="407035" indent="-342900">
              <a:lnSpc>
                <a:spcPct val="120000"/>
              </a:lnSpc>
              <a:buFont typeface="Arial" panose="020B0604020202020204" pitchFamily="34" charset="0"/>
              <a:buChar char="•"/>
            </a:pPr>
            <a:endParaRPr lang="en-US" sz="11200" dirty="0"/>
          </a:p>
          <a:p>
            <a:pPr marL="407035" indent="-342900">
              <a:buFont typeface="Arial" panose="020B0604020202020204" pitchFamily="34" charset="0"/>
              <a:buChar char="•"/>
            </a:pPr>
            <a:endParaRPr lang="en-US" sz="11200" dirty="0"/>
          </a:p>
          <a:p>
            <a:endParaRPr lang="en-IN" dirty="0"/>
          </a:p>
        </p:txBody>
      </p:sp>
    </p:spTree>
    <p:extLst>
      <p:ext uri="{BB962C8B-B14F-4D97-AF65-F5344CB8AC3E}">
        <p14:creationId xmlns:p14="http://schemas.microsoft.com/office/powerpoint/2010/main" val="1805937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C524A-0155-44D6-9812-24695C4E7907}"/>
              </a:ext>
            </a:extLst>
          </p:cNvPr>
          <p:cNvSpPr>
            <a:spLocks noGrp="1"/>
          </p:cNvSpPr>
          <p:nvPr>
            <p:ph type="title"/>
          </p:nvPr>
        </p:nvSpPr>
        <p:spPr/>
        <p:txBody>
          <a:bodyPr/>
          <a:lstStyle/>
          <a:p>
            <a:r>
              <a:rPr lang="en-IN" dirty="0"/>
              <a:t>Motivation</a:t>
            </a:r>
          </a:p>
        </p:txBody>
      </p:sp>
      <p:sp>
        <p:nvSpPr>
          <p:cNvPr id="3" name="Slide Number Placeholder 2">
            <a:extLst>
              <a:ext uri="{FF2B5EF4-FFF2-40B4-BE49-F238E27FC236}">
                <a16:creationId xmlns:a16="http://schemas.microsoft.com/office/drawing/2014/main" id="{FB11679F-7C8C-CE5F-9C3D-75D96A980F6C}"/>
              </a:ext>
            </a:extLst>
          </p:cNvPr>
          <p:cNvSpPr>
            <a:spLocks noGrp="1"/>
          </p:cNvSpPr>
          <p:nvPr>
            <p:ph type="sldNum" sz="quarter" idx="11"/>
          </p:nvPr>
        </p:nvSpPr>
        <p:spPr/>
        <p:txBody>
          <a:bodyPr/>
          <a:lstStyle/>
          <a:p>
            <a:fld id="{49598980-D22C-4904-9F8F-3DB09B2ECD84}" type="slidenum">
              <a:rPr lang="en-US" smtClean="0"/>
              <a:pPr/>
              <a:t>6</a:t>
            </a:fld>
            <a:endParaRPr lang="en-US" dirty="0"/>
          </a:p>
        </p:txBody>
      </p:sp>
      <p:sp>
        <p:nvSpPr>
          <p:cNvPr id="4" name="Content Placeholder 3">
            <a:extLst>
              <a:ext uri="{FF2B5EF4-FFF2-40B4-BE49-F238E27FC236}">
                <a16:creationId xmlns:a16="http://schemas.microsoft.com/office/drawing/2014/main" id="{9DBCFE22-3218-7BF6-BFDD-FEBD14665AC0}"/>
              </a:ext>
            </a:extLst>
          </p:cNvPr>
          <p:cNvSpPr>
            <a:spLocks noGrp="1"/>
          </p:cNvSpPr>
          <p:nvPr>
            <p:ph idx="1"/>
          </p:nvPr>
        </p:nvSpPr>
        <p:spPr/>
        <p:txBody>
          <a:bodyPr>
            <a:noAutofit/>
          </a:bodyPr>
          <a:lstStyle/>
          <a:p>
            <a:pPr marL="521335" indent="-457200">
              <a:buFont typeface="Arial" panose="020B0604020202020204" pitchFamily="34" charset="0"/>
              <a:buChar char="•"/>
            </a:pPr>
            <a:r>
              <a:rPr lang="en-US" sz="2800" dirty="0"/>
              <a:t>The main motive of this project is to contribute to the field of automatic sign language recognition and translation to text or speech.</a:t>
            </a:r>
          </a:p>
          <a:p>
            <a:pPr marL="521335" indent="-457200">
              <a:buFont typeface="Arial" panose="020B0604020202020204" pitchFamily="34" charset="0"/>
              <a:buChar char="•"/>
            </a:pPr>
            <a:r>
              <a:rPr lang="en-US" sz="2800" dirty="0"/>
              <a:t>Sign language uses lots of gestures so that it looks like movement language which consists of a series of hands and arms motions.</a:t>
            </a:r>
          </a:p>
          <a:p>
            <a:pPr marL="521335" indent="-457200">
              <a:buFont typeface="Arial" panose="020B0604020202020204" pitchFamily="34" charset="0"/>
              <a:buChar char="•"/>
            </a:pPr>
            <a:r>
              <a:rPr lang="en-US" sz="2800" dirty="0"/>
              <a:t>Based on these sign languages are made up of two groups, namely static gesture, and dynamic gesture. The static gesture is used for alphabet and number representation, whereas the dynamic gesture is used for specific concepts.</a:t>
            </a:r>
            <a:endParaRPr lang="en-IN" sz="3200" dirty="0"/>
          </a:p>
        </p:txBody>
      </p:sp>
    </p:spTree>
    <p:extLst>
      <p:ext uri="{BB962C8B-B14F-4D97-AF65-F5344CB8AC3E}">
        <p14:creationId xmlns:p14="http://schemas.microsoft.com/office/powerpoint/2010/main" val="3596905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8E00-7471-1757-7112-551FF96B9FD8}"/>
              </a:ext>
            </a:extLst>
          </p:cNvPr>
          <p:cNvSpPr>
            <a:spLocks noGrp="1"/>
          </p:cNvSpPr>
          <p:nvPr>
            <p:ph type="title"/>
          </p:nvPr>
        </p:nvSpPr>
        <p:spPr/>
        <p:txBody>
          <a:bodyPr/>
          <a:lstStyle/>
          <a:p>
            <a:r>
              <a:rPr lang="en-IN" dirty="0"/>
              <a:t>Introduction	</a:t>
            </a:r>
          </a:p>
        </p:txBody>
      </p:sp>
      <p:sp>
        <p:nvSpPr>
          <p:cNvPr id="3" name="Slide Number Placeholder 2">
            <a:extLst>
              <a:ext uri="{FF2B5EF4-FFF2-40B4-BE49-F238E27FC236}">
                <a16:creationId xmlns:a16="http://schemas.microsoft.com/office/drawing/2014/main" id="{36D8192C-219C-82A2-D723-AF9E51D7853E}"/>
              </a:ext>
            </a:extLst>
          </p:cNvPr>
          <p:cNvSpPr>
            <a:spLocks noGrp="1"/>
          </p:cNvSpPr>
          <p:nvPr>
            <p:ph type="sldNum" sz="quarter" idx="11"/>
          </p:nvPr>
        </p:nvSpPr>
        <p:spPr/>
        <p:txBody>
          <a:bodyPr/>
          <a:lstStyle/>
          <a:p>
            <a:fld id="{49598980-D22C-4904-9F8F-3DB09B2ECD84}" type="slidenum">
              <a:rPr lang="en-US" smtClean="0"/>
              <a:pPr/>
              <a:t>7</a:t>
            </a:fld>
            <a:endParaRPr lang="en-US" dirty="0"/>
          </a:p>
        </p:txBody>
      </p:sp>
      <p:sp>
        <p:nvSpPr>
          <p:cNvPr id="4" name="Content Placeholder 3">
            <a:extLst>
              <a:ext uri="{FF2B5EF4-FFF2-40B4-BE49-F238E27FC236}">
                <a16:creationId xmlns:a16="http://schemas.microsoft.com/office/drawing/2014/main" id="{23674FBE-6EDC-349F-8221-53BCDD988EDE}"/>
              </a:ext>
            </a:extLst>
          </p:cNvPr>
          <p:cNvSpPr>
            <a:spLocks noGrp="1"/>
          </p:cNvSpPr>
          <p:nvPr>
            <p:ph idx="1"/>
          </p:nvPr>
        </p:nvSpPr>
        <p:spPr>
          <a:xfrm>
            <a:off x="123525" y="1057124"/>
            <a:ext cx="8502316" cy="5554132"/>
          </a:xfrm>
        </p:spPr>
        <p:txBody>
          <a:bodyPr>
            <a:noAutofit/>
          </a:bodyPr>
          <a:lstStyle/>
          <a:p>
            <a:pPr marL="407035" indent="-342900">
              <a:buFont typeface="Arial" panose="020B0604020202020204" pitchFamily="34" charset="0"/>
              <a:buChar char="•"/>
            </a:pPr>
            <a:r>
              <a:rPr lang="en-US" sz="2800" dirty="0"/>
              <a:t>Hand gesture recognition for human computer interaction is an area of active research in computer vision and machine learning. </a:t>
            </a:r>
          </a:p>
          <a:p>
            <a:pPr marL="407035" indent="-342900">
              <a:buFont typeface="Arial" panose="020B0604020202020204" pitchFamily="34" charset="0"/>
              <a:buChar char="•"/>
            </a:pPr>
            <a:r>
              <a:rPr lang="en-US" sz="2800" dirty="0"/>
              <a:t>One of its primary goals is to create systems, which can identify specific gestures and use  them to convey information.</a:t>
            </a:r>
            <a:endParaRPr lang="en-IN" sz="2800" dirty="0"/>
          </a:p>
          <a:p>
            <a:pPr marL="407035" indent="-342900">
              <a:buFont typeface="Arial" panose="020B0604020202020204" pitchFamily="34" charset="0"/>
              <a:buChar char="•"/>
            </a:pPr>
            <a:r>
              <a:rPr lang="en-US" sz="2800" dirty="0"/>
              <a:t>Though, gestures need to be modelled in the spatial and temporal domains, where a hand posture is the static structure of the hand and a gesture is the dynamic movement of the hand.</a:t>
            </a:r>
          </a:p>
          <a:p>
            <a:pPr marL="407035" indent="-342900">
              <a:buFont typeface="Arial" panose="020B0604020202020204" pitchFamily="34" charset="0"/>
              <a:buChar char="•"/>
            </a:pPr>
            <a:endParaRPr lang="en-US" sz="2400" dirty="0"/>
          </a:p>
          <a:p>
            <a:pPr marL="407035" indent="-342900">
              <a:buFont typeface="Arial" panose="020B0604020202020204" pitchFamily="34" charset="0"/>
              <a:buChar char="•"/>
            </a:pPr>
            <a:endParaRPr lang="en-US" sz="2800" dirty="0"/>
          </a:p>
          <a:p>
            <a:endParaRPr lang="en-IN" sz="2400" dirty="0"/>
          </a:p>
        </p:txBody>
      </p:sp>
      <p:sp>
        <p:nvSpPr>
          <p:cNvPr id="5" name="object 17">
            <a:extLst>
              <a:ext uri="{FF2B5EF4-FFF2-40B4-BE49-F238E27FC236}">
                <a16:creationId xmlns:a16="http://schemas.microsoft.com/office/drawing/2014/main" id="{5ECB9803-5844-7E36-B966-E358883A58B0}"/>
              </a:ext>
            </a:extLst>
          </p:cNvPr>
          <p:cNvSpPr/>
          <p:nvPr/>
        </p:nvSpPr>
        <p:spPr>
          <a:xfrm>
            <a:off x="8505525" y="1791021"/>
            <a:ext cx="3686475" cy="327595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30538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B453-722E-2E42-01C8-98C40D5B5BF7}"/>
              </a:ext>
            </a:extLst>
          </p:cNvPr>
          <p:cNvSpPr>
            <a:spLocks noGrp="1"/>
          </p:cNvSpPr>
          <p:nvPr>
            <p:ph type="title"/>
          </p:nvPr>
        </p:nvSpPr>
        <p:spPr/>
        <p:txBody>
          <a:bodyPr/>
          <a:lstStyle/>
          <a:p>
            <a:r>
              <a:rPr lang="en-IN" dirty="0"/>
              <a:t>Introduction</a:t>
            </a:r>
          </a:p>
        </p:txBody>
      </p:sp>
      <p:sp>
        <p:nvSpPr>
          <p:cNvPr id="3" name="Slide Number Placeholder 2">
            <a:extLst>
              <a:ext uri="{FF2B5EF4-FFF2-40B4-BE49-F238E27FC236}">
                <a16:creationId xmlns:a16="http://schemas.microsoft.com/office/drawing/2014/main" id="{C9035126-7487-E8D1-EF69-034A770AC6EA}"/>
              </a:ext>
            </a:extLst>
          </p:cNvPr>
          <p:cNvSpPr>
            <a:spLocks noGrp="1"/>
          </p:cNvSpPr>
          <p:nvPr>
            <p:ph type="sldNum" sz="quarter" idx="11"/>
          </p:nvPr>
        </p:nvSpPr>
        <p:spPr/>
        <p:txBody>
          <a:bodyPr/>
          <a:lstStyle/>
          <a:p>
            <a:fld id="{49598980-D22C-4904-9F8F-3DB09B2ECD84}" type="slidenum">
              <a:rPr lang="en-US" smtClean="0"/>
              <a:pPr/>
              <a:t>8</a:t>
            </a:fld>
            <a:endParaRPr lang="en-US" dirty="0"/>
          </a:p>
        </p:txBody>
      </p:sp>
      <p:sp>
        <p:nvSpPr>
          <p:cNvPr id="4" name="Content Placeholder 3">
            <a:extLst>
              <a:ext uri="{FF2B5EF4-FFF2-40B4-BE49-F238E27FC236}">
                <a16:creationId xmlns:a16="http://schemas.microsoft.com/office/drawing/2014/main" id="{0B8EF623-D216-F34E-AFE7-9751E9F275C6}"/>
              </a:ext>
            </a:extLst>
          </p:cNvPr>
          <p:cNvSpPr>
            <a:spLocks noGrp="1"/>
          </p:cNvSpPr>
          <p:nvPr>
            <p:ph idx="1"/>
          </p:nvPr>
        </p:nvSpPr>
        <p:spPr>
          <a:xfrm>
            <a:off x="609599" y="1425655"/>
            <a:ext cx="11152473" cy="4936644"/>
          </a:xfrm>
        </p:spPr>
        <p:txBody>
          <a:bodyPr>
            <a:noAutofit/>
          </a:bodyPr>
          <a:lstStyle/>
          <a:p>
            <a:pPr marL="407035" indent="-342900">
              <a:buFont typeface="Arial" panose="020B0604020202020204" pitchFamily="34" charset="0"/>
              <a:buChar char="•"/>
            </a:pPr>
            <a:r>
              <a:rPr lang="en-US" sz="2400" dirty="0"/>
              <a:t>There are basically two types of approaches for hand gesture recognition: vision-based approaches and data glove approaches.</a:t>
            </a:r>
          </a:p>
          <a:p>
            <a:pPr marL="407035" indent="-342900">
              <a:buFont typeface="Arial" panose="020B0604020202020204" pitchFamily="34" charset="0"/>
              <a:buChar char="•"/>
            </a:pPr>
            <a:r>
              <a:rPr lang="en-US" sz="2400" dirty="0"/>
              <a:t>This work main focus is on creating a vision-based system able to do real-time sign language recognition. The reason for choosing a system based on vision relates to the fact that it provides a simpler and more intuitive way of communication between a human and a computer. </a:t>
            </a:r>
          </a:p>
          <a:p>
            <a:pPr marL="407035" indent="-342900">
              <a:buFont typeface="Arial" panose="020B0604020202020204" pitchFamily="34" charset="0"/>
              <a:buChar char="•"/>
            </a:pPr>
            <a:r>
              <a:rPr lang="en-US" sz="2400" dirty="0"/>
              <a:t>Being hand-pose one of the most important communication tools in human’s daily life, and with the continuous advances of image and video processing techniques, research on human-machine.</a:t>
            </a:r>
            <a:endParaRPr lang="en-IN" sz="2400" dirty="0"/>
          </a:p>
        </p:txBody>
      </p:sp>
    </p:spTree>
    <p:extLst>
      <p:ext uri="{BB962C8B-B14F-4D97-AF65-F5344CB8AC3E}">
        <p14:creationId xmlns:p14="http://schemas.microsoft.com/office/powerpoint/2010/main" val="1922540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B5B8-A818-DBEF-A30D-6D743429F6D9}"/>
              </a:ext>
            </a:extLst>
          </p:cNvPr>
          <p:cNvSpPr>
            <a:spLocks noGrp="1"/>
          </p:cNvSpPr>
          <p:nvPr>
            <p:ph type="title"/>
          </p:nvPr>
        </p:nvSpPr>
        <p:spPr/>
        <p:txBody>
          <a:bodyPr/>
          <a:lstStyle/>
          <a:p>
            <a:r>
              <a:rPr lang="en-IN" dirty="0"/>
              <a:t>Literature Survey</a:t>
            </a:r>
          </a:p>
        </p:txBody>
      </p:sp>
      <p:sp>
        <p:nvSpPr>
          <p:cNvPr id="3" name="Slide Number Placeholder 2">
            <a:extLst>
              <a:ext uri="{FF2B5EF4-FFF2-40B4-BE49-F238E27FC236}">
                <a16:creationId xmlns:a16="http://schemas.microsoft.com/office/drawing/2014/main" id="{84F821D0-2A4E-3289-FDBC-B30A13AAA4DF}"/>
              </a:ext>
            </a:extLst>
          </p:cNvPr>
          <p:cNvSpPr>
            <a:spLocks noGrp="1"/>
          </p:cNvSpPr>
          <p:nvPr>
            <p:ph type="sldNum" sz="quarter" idx="11"/>
          </p:nvPr>
        </p:nvSpPr>
        <p:spPr/>
        <p:txBody>
          <a:bodyPr/>
          <a:lstStyle/>
          <a:p>
            <a:fld id="{49598980-D22C-4904-9F8F-3DB09B2ECD84}" type="slidenum">
              <a:rPr lang="en-US" smtClean="0"/>
              <a:pPr/>
              <a:t>9</a:t>
            </a:fld>
            <a:endParaRPr lang="en-US" dirty="0"/>
          </a:p>
        </p:txBody>
      </p:sp>
      <p:sp>
        <p:nvSpPr>
          <p:cNvPr id="4" name="Content Placeholder 3">
            <a:extLst>
              <a:ext uri="{FF2B5EF4-FFF2-40B4-BE49-F238E27FC236}">
                <a16:creationId xmlns:a16="http://schemas.microsoft.com/office/drawing/2014/main" id="{0B52A743-55D9-9198-0C8C-E1EC0EF00F74}"/>
              </a:ext>
            </a:extLst>
          </p:cNvPr>
          <p:cNvSpPr>
            <a:spLocks noGrp="1"/>
          </p:cNvSpPr>
          <p:nvPr>
            <p:ph idx="1"/>
          </p:nvPr>
        </p:nvSpPr>
        <p:spPr>
          <a:xfrm>
            <a:off x="609600" y="1425654"/>
            <a:ext cx="10302240" cy="3666110"/>
          </a:xfrm>
        </p:spPr>
        <p:txBody>
          <a:bodyPr>
            <a:normAutofit/>
          </a:bodyPr>
          <a:lstStyle/>
          <a:p>
            <a:r>
              <a:rPr lang="en-US" sz="3200" u="sng" dirty="0">
                <a:solidFill>
                  <a:schemeClr val="bg1">
                    <a:lumMod val="85000"/>
                    <a:lumOff val="15000"/>
                  </a:schemeClr>
                </a:solidFill>
              </a:rPr>
              <a:t>Journal Title</a:t>
            </a:r>
            <a:r>
              <a:rPr lang="en-US" sz="3200" dirty="0"/>
              <a:t> </a:t>
            </a:r>
            <a:r>
              <a:rPr lang="en-IN" altLang="en-US" sz="3200" dirty="0"/>
              <a:t>:</a:t>
            </a:r>
          </a:p>
          <a:p>
            <a:r>
              <a:rPr lang="en-IN" sz="3200" dirty="0"/>
              <a:t>Multi-Linguistic Sign Language Recognition System</a:t>
            </a:r>
          </a:p>
          <a:p>
            <a:r>
              <a:rPr lang="en-US" sz="3200" dirty="0">
                <a:cs typeface="Times New Roman" panose="02020603050405020304" pitchFamily="18" charset="0"/>
              </a:rPr>
              <a:t>Institute of Electrical and Electronics Engineers(IEEE)</a:t>
            </a:r>
          </a:p>
          <a:p>
            <a:r>
              <a:rPr lang="en-IN" sz="3000" dirty="0"/>
              <a:t>ISSN : 978-1-7281-0110-1</a:t>
            </a:r>
            <a:endParaRPr lang="en-US" sz="3000" dirty="0">
              <a:cs typeface="Times New Roman" panose="02020603050405020304" pitchFamily="18" charset="0"/>
            </a:endParaRPr>
          </a:p>
        </p:txBody>
      </p:sp>
    </p:spTree>
    <p:extLst>
      <p:ext uri="{BB962C8B-B14F-4D97-AF65-F5344CB8AC3E}">
        <p14:creationId xmlns:p14="http://schemas.microsoft.com/office/powerpoint/2010/main" val="12455077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Custom 48">
      <a:dk1>
        <a:sysClr val="windowText" lastClr="000000"/>
      </a:dk1>
      <a:lt1>
        <a:sysClr val="window" lastClr="FFFFFF"/>
      </a:lt1>
      <a:dk2>
        <a:srgbClr val="262626"/>
      </a:dk2>
      <a:lt2>
        <a:srgbClr val="F2F2F2"/>
      </a:lt2>
      <a:accent1>
        <a:srgbClr val="C94C25"/>
      </a:accent1>
      <a:accent2>
        <a:srgbClr val="EA8640"/>
      </a:accent2>
      <a:accent3>
        <a:srgbClr val="99D9E7"/>
      </a:accent3>
      <a:accent4>
        <a:srgbClr val="FAB17B"/>
      </a:accent4>
      <a:accent5>
        <a:srgbClr val="21B8B3"/>
      </a:accent5>
      <a:accent6>
        <a:srgbClr val="F3786E"/>
      </a:accent6>
      <a:hlink>
        <a:srgbClr val="646567"/>
      </a:hlink>
      <a:folHlink>
        <a:srgbClr val="646567"/>
      </a:folHlink>
    </a:clrScheme>
    <a:fontScheme name="Custom 27">
      <a:majorFont>
        <a:latin typeface="Segoe UI"/>
        <a:ea typeface=""/>
        <a:cs typeface=""/>
      </a:majorFont>
      <a:minorFont>
        <a:latin typeface="Arial"/>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110000" t="250000" r="110000" b="40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110000" t="250000" r="110000" b="40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70000"/>
                <a:satMod val="130000"/>
              </a:schemeClr>
              <a:schemeClr val="phClr">
                <a:tint val="70000"/>
                <a:satMod val="1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1881</TotalTime>
  <Words>2246</Words>
  <Application>Microsoft Office PowerPoint</Application>
  <PresentationFormat>Widescreen</PresentationFormat>
  <Paragraphs>263</Paragraphs>
  <Slides>36</Slides>
  <Notes>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Berlin Sans FB</vt:lpstr>
      <vt:lpstr>Britannic Bold</vt:lpstr>
      <vt:lpstr>Calibri</vt:lpstr>
      <vt:lpstr>Segoe UI</vt:lpstr>
      <vt:lpstr>Segoe UI Semibold</vt:lpstr>
      <vt:lpstr>Times New Roman</vt:lpstr>
      <vt:lpstr>Wingdings 2</vt:lpstr>
      <vt:lpstr>Verve</vt:lpstr>
      <vt:lpstr>       Implementation of CNN-based  Word Recognition System</vt:lpstr>
      <vt:lpstr>List of Content</vt:lpstr>
      <vt:lpstr>AIM AND OBJECTIVES</vt:lpstr>
      <vt:lpstr>Abstract</vt:lpstr>
      <vt:lpstr>Cont…</vt:lpstr>
      <vt:lpstr>Motivation</vt:lpstr>
      <vt:lpstr>Introduction </vt:lpstr>
      <vt:lpstr>Introduction</vt:lpstr>
      <vt:lpstr>Literature Survey</vt:lpstr>
      <vt:lpstr>Literature Survey</vt:lpstr>
      <vt:lpstr>Cont...</vt:lpstr>
      <vt:lpstr>Cont…</vt:lpstr>
      <vt:lpstr>Cont…</vt:lpstr>
      <vt:lpstr>Block Diagram</vt:lpstr>
      <vt:lpstr>Tools Required </vt:lpstr>
      <vt:lpstr>Step by step process</vt:lpstr>
      <vt:lpstr>Cont…</vt:lpstr>
      <vt:lpstr>Methodology</vt:lpstr>
      <vt:lpstr>Methodology</vt:lpstr>
      <vt:lpstr>Methodology</vt:lpstr>
      <vt:lpstr>Methodology</vt:lpstr>
      <vt:lpstr>Methodology</vt:lpstr>
      <vt:lpstr>Methodology</vt:lpstr>
      <vt:lpstr>PowerPoint Presentation</vt:lpstr>
      <vt:lpstr>Methodology</vt:lpstr>
      <vt:lpstr>Results </vt:lpstr>
      <vt:lpstr>Cont..</vt:lpstr>
      <vt:lpstr>Cont..</vt:lpstr>
      <vt:lpstr>Cont..</vt:lpstr>
      <vt:lpstr>Result</vt:lpstr>
      <vt:lpstr>Advantages</vt:lpstr>
      <vt:lpstr>Disadvantages </vt:lpstr>
      <vt:lpstr>Conclusion</vt:lpstr>
      <vt:lpstr>Future Scope </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 Based Speech Recognition System For Smart Devices</dc:title>
  <dc:creator>Sai Kiran</dc:creator>
  <cp:lastModifiedBy>Sai Kiran</cp:lastModifiedBy>
  <cp:revision>11</cp:revision>
  <dcterms:created xsi:type="dcterms:W3CDTF">2023-02-04T04:17:47Z</dcterms:created>
  <dcterms:modified xsi:type="dcterms:W3CDTF">2023-08-30T08:17:37Z</dcterms:modified>
</cp:coreProperties>
</file>